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3" r:id="rId1"/>
    <p:sldMasterId id="2147483686" r:id="rId2"/>
    <p:sldMasterId id="2147483699" r:id="rId3"/>
  </p:sldMasterIdLst>
  <p:notesMasterIdLst>
    <p:notesMasterId r:id="rId29"/>
  </p:notesMasterIdLst>
  <p:handoutMasterIdLst>
    <p:handoutMasterId r:id="rId30"/>
  </p:handoutMasterIdLst>
  <p:sldIdLst>
    <p:sldId id="288" r:id="rId4"/>
    <p:sldId id="278" r:id="rId5"/>
    <p:sldId id="260" r:id="rId6"/>
    <p:sldId id="261" r:id="rId7"/>
    <p:sldId id="262" r:id="rId8"/>
    <p:sldId id="263" r:id="rId9"/>
    <p:sldId id="264" r:id="rId10"/>
    <p:sldId id="265" r:id="rId11"/>
    <p:sldId id="266" r:id="rId12"/>
    <p:sldId id="267" r:id="rId13"/>
    <p:sldId id="279" r:id="rId14"/>
    <p:sldId id="269" r:id="rId15"/>
    <p:sldId id="270" r:id="rId16"/>
    <p:sldId id="272" r:id="rId17"/>
    <p:sldId id="271" r:id="rId18"/>
    <p:sldId id="273" r:id="rId19"/>
    <p:sldId id="280" r:id="rId20"/>
    <p:sldId id="281" r:id="rId21"/>
    <p:sldId id="282" r:id="rId22"/>
    <p:sldId id="283" r:id="rId23"/>
    <p:sldId id="284" r:id="rId24"/>
    <p:sldId id="285" r:id="rId25"/>
    <p:sldId id="286" r:id="rId26"/>
    <p:sldId id="274"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5014B-D73F-445C-9328-5082EC83E862}" type="datetimeFigureOut">
              <a:rPr lang="en-US" smtClean="0"/>
              <a:t>6/17/2024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C54250-B594-4FE6-9318-018E9F7EA6DC}" type="slidenum">
              <a:rPr lang="en-US" smtClean="0"/>
              <a:t>‹#›</a:t>
            </a:fld>
            <a:endParaRPr lang="en-US"/>
          </a:p>
        </p:txBody>
      </p:sp>
    </p:spTree>
    <p:extLst>
      <p:ext uri="{BB962C8B-B14F-4D97-AF65-F5344CB8AC3E}">
        <p14:creationId xmlns:p14="http://schemas.microsoft.com/office/powerpoint/2010/main" val="885968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92BE19-9ACC-44AF-98D3-B9128A16D016}" type="datetimeFigureOut">
              <a:rPr lang="en-US" smtClean="0"/>
              <a:t>6/17/2024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B6554-0D98-4927-A1F8-2B7235F9FF55}" type="slidenum">
              <a:rPr lang="en-US" smtClean="0"/>
              <a:t>‹#›</a:t>
            </a:fld>
            <a:endParaRPr lang="en-US"/>
          </a:p>
        </p:txBody>
      </p:sp>
    </p:spTree>
    <p:extLst>
      <p:ext uri="{BB962C8B-B14F-4D97-AF65-F5344CB8AC3E}">
        <p14:creationId xmlns:p14="http://schemas.microsoft.com/office/powerpoint/2010/main" val="14876480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 xmlns:a16="http://schemas.microsoft.com/office/drawing/2014/main" id="{BA292C80-0DA8-194A-9A66-279048FA2A54}"/>
              </a:ext>
            </a:extLst>
          </p:cNvPr>
          <p:cNvPicPr>
            <a:picLocks noChangeAspect="1"/>
          </p:cNvPicPr>
          <p:nvPr userDrawn="1"/>
        </p:nvPicPr>
        <p:blipFill>
          <a:blip r:embed="rId3"/>
          <a:stretch>
            <a:fillRect/>
          </a:stretch>
        </p:blipFill>
        <p:spPr>
          <a:xfrm>
            <a:off x="760396" y="962176"/>
            <a:ext cx="664874" cy="886499"/>
          </a:xfrm>
          <a:prstGeom prst="rect">
            <a:avLst/>
          </a:prstGeom>
        </p:spPr>
      </p:pic>
      <p:cxnSp>
        <p:nvCxnSpPr>
          <p:cNvPr id="11" name="Straight Connector 48">
            <a:extLst>
              <a:ext uri="{FF2B5EF4-FFF2-40B4-BE49-F238E27FC236}">
                <a16:creationId xmlns="" xmlns:a16="http://schemas.microsoft.com/office/drawing/2014/main" id="{313EF906-5BAC-0141-A198-076E155DF9E2}"/>
              </a:ext>
            </a:extLst>
          </p:cNvPr>
          <p:cNvCxnSpPr>
            <a:cxnSpLocks/>
          </p:cNvCxnSpPr>
          <p:nvPr userDrawn="1"/>
        </p:nvCxnSpPr>
        <p:spPr>
          <a:xfrm>
            <a:off x="4567659" y="985339"/>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 xmlns:a16="http://schemas.microsoft.com/office/drawing/2014/main" id="{61206A97-26F2-E646-8775-9928FEF465B5}"/>
              </a:ext>
            </a:extLst>
          </p:cNvPr>
          <p:cNvCxnSpPr>
            <a:cxnSpLocks/>
          </p:cNvCxnSpPr>
          <p:nvPr userDrawn="1"/>
        </p:nvCxnSpPr>
        <p:spPr>
          <a:xfrm>
            <a:off x="6481936" y="985339"/>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 xmlns:a16="http://schemas.microsoft.com/office/drawing/2014/main" id="{28E0E5F6-C1CA-9B41-B1DB-6E4FB509084D}"/>
              </a:ext>
            </a:extLst>
          </p:cNvPr>
          <p:cNvCxnSpPr>
            <a:cxnSpLocks/>
          </p:cNvCxnSpPr>
          <p:nvPr userDrawn="1"/>
        </p:nvCxnSpPr>
        <p:spPr>
          <a:xfrm>
            <a:off x="8384285" y="985339"/>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 xmlns:a16="http://schemas.microsoft.com/office/drawing/2014/main" id="{6007C52F-2E27-E24A-B9DC-AAAB052DBD59}"/>
              </a:ext>
            </a:extLst>
          </p:cNvPr>
          <p:cNvSpPr>
            <a:spLocks noGrp="1"/>
          </p:cNvSpPr>
          <p:nvPr>
            <p:ph type="title" hasCustomPrompt="1"/>
          </p:nvPr>
        </p:nvSpPr>
        <p:spPr>
          <a:xfrm>
            <a:off x="770977" y="2404673"/>
            <a:ext cx="5725544"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 xmlns:a16="http://schemas.microsoft.com/office/drawing/2014/main" id="{18109844-C2E7-354F-9C01-8834E4DCE373}"/>
              </a:ext>
            </a:extLst>
          </p:cNvPr>
          <p:cNvSpPr>
            <a:spLocks noGrp="1"/>
          </p:cNvSpPr>
          <p:nvPr>
            <p:ph type="body" sz="quarter" idx="10" hasCustomPrompt="1"/>
          </p:nvPr>
        </p:nvSpPr>
        <p:spPr>
          <a:xfrm>
            <a:off x="1556211" y="1187844"/>
            <a:ext cx="2886538"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 xmlns:a16="http://schemas.microsoft.com/office/drawing/2014/main" id="{40A04329-C800-BB42-BFE0-7E3C68848DA7}"/>
              </a:ext>
            </a:extLst>
          </p:cNvPr>
          <p:cNvSpPr>
            <a:spLocks noGrp="1"/>
          </p:cNvSpPr>
          <p:nvPr>
            <p:ph type="body" sz="quarter" idx="11" hasCustomPrompt="1"/>
          </p:nvPr>
        </p:nvSpPr>
        <p:spPr>
          <a:xfrm>
            <a:off x="4694567" y="1173829"/>
            <a:ext cx="1708547"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 xmlns:a16="http://schemas.microsoft.com/office/drawing/2014/main" id="{98337931-3EC2-F348-99EA-860F4FFDC188}"/>
              </a:ext>
            </a:extLst>
          </p:cNvPr>
          <p:cNvSpPr>
            <a:spLocks noGrp="1"/>
          </p:cNvSpPr>
          <p:nvPr>
            <p:ph type="body" idx="12" hasCustomPrompt="1"/>
          </p:nvPr>
        </p:nvSpPr>
        <p:spPr>
          <a:xfrm>
            <a:off x="6590041" y="1173829"/>
            <a:ext cx="1663304"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r>
              <a:rPr lang="ru-RU" sz="1200" dirty="0">
                <a:latin typeface="HSE Sans" panose="02000000000000000000" pitchFamily="2" charset="0"/>
              </a:rPr>
              <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 xmlns:a16="http://schemas.microsoft.com/office/drawing/2014/main" id="{EEA7A79B-D410-B44F-BF32-C3EAEFC20A6E}"/>
              </a:ext>
            </a:extLst>
          </p:cNvPr>
          <p:cNvSpPr>
            <a:spLocks noGrp="1"/>
          </p:cNvSpPr>
          <p:nvPr>
            <p:ph type="body" sz="quarter" idx="13" hasCustomPrompt="1"/>
          </p:nvPr>
        </p:nvSpPr>
        <p:spPr>
          <a:xfrm>
            <a:off x="770977" y="4824914"/>
            <a:ext cx="5718950"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3592321963"/>
      </p:ext>
    </p:extLst>
  </p:cSld>
  <p:clrMapOvr>
    <a:masterClrMapping/>
  </p:clrMapOvr>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9328428E-0D3D-6E4B-BAC0-3F63BAF7DB74}"/>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86CF47C6-D972-9E44-A717-6848F3489399}"/>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412FEF63-77C0-7C4A-B9BE-4BC0EEEEB78C}"/>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C4F550E9-E979-284D-B65F-44E092DD9D02}"/>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3A39D099-B515-F343-BF7A-A95468DA3860}"/>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396B1F99-9711-C64F-A7C9-4F1D89E7F11D}"/>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 xmlns:a16="http://schemas.microsoft.com/office/drawing/2014/main" id="{1C20890C-BC1C-0745-9AF3-46700BA27C4A}"/>
              </a:ext>
            </a:extLst>
          </p:cNvPr>
          <p:cNvSpPr>
            <a:spLocks noGrp="1"/>
          </p:cNvSpPr>
          <p:nvPr>
            <p:ph type="title" hasCustomPrompt="1"/>
          </p:nvPr>
        </p:nvSpPr>
        <p:spPr>
          <a:xfrm>
            <a:off x="439425" y="1447791"/>
            <a:ext cx="3241898"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 xmlns:a16="http://schemas.microsoft.com/office/drawing/2014/main" id="{CA2589F7-4500-024F-8E07-D726629A599C}"/>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 xmlns:a16="http://schemas.microsoft.com/office/drawing/2014/main" id="{D2CA403A-98E7-6C42-8F44-30AB6622C802}"/>
              </a:ext>
            </a:extLst>
          </p:cNvPr>
          <p:cNvSpPr/>
          <p:nvPr userDrawn="1"/>
        </p:nvSpPr>
        <p:spPr>
          <a:xfrm>
            <a:off x="4044738" y="1447790"/>
            <a:ext cx="623248"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2" name="Oval 20">
            <a:extLst>
              <a:ext uri="{FF2B5EF4-FFF2-40B4-BE49-F238E27FC236}">
                <a16:creationId xmlns="" xmlns:a16="http://schemas.microsoft.com/office/drawing/2014/main" id="{42ABAA5D-E7AB-6E48-9D43-A48178C9BDD4}"/>
              </a:ext>
            </a:extLst>
          </p:cNvPr>
          <p:cNvSpPr/>
          <p:nvPr userDrawn="1"/>
        </p:nvSpPr>
        <p:spPr>
          <a:xfrm>
            <a:off x="5057195" y="1447790"/>
            <a:ext cx="623248"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3" name="Oval 22">
            <a:extLst>
              <a:ext uri="{FF2B5EF4-FFF2-40B4-BE49-F238E27FC236}">
                <a16:creationId xmlns="" xmlns:a16="http://schemas.microsoft.com/office/drawing/2014/main" id="{209F185A-8F67-9C42-A7C5-87E483F4FC19}"/>
              </a:ext>
            </a:extLst>
          </p:cNvPr>
          <p:cNvSpPr/>
          <p:nvPr userDrawn="1"/>
        </p:nvSpPr>
        <p:spPr>
          <a:xfrm>
            <a:off x="6069651" y="1447790"/>
            <a:ext cx="623248"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4" name="Oval 23">
            <a:extLst>
              <a:ext uri="{FF2B5EF4-FFF2-40B4-BE49-F238E27FC236}">
                <a16:creationId xmlns="" xmlns:a16="http://schemas.microsoft.com/office/drawing/2014/main" id="{279AE0F6-4E37-6C4D-AF45-824EEE489A15}"/>
              </a:ext>
            </a:extLst>
          </p:cNvPr>
          <p:cNvSpPr/>
          <p:nvPr userDrawn="1"/>
        </p:nvSpPr>
        <p:spPr>
          <a:xfrm>
            <a:off x="7082109" y="1447790"/>
            <a:ext cx="623248"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5" name="Oval 26">
            <a:extLst>
              <a:ext uri="{FF2B5EF4-FFF2-40B4-BE49-F238E27FC236}">
                <a16:creationId xmlns="" xmlns:a16="http://schemas.microsoft.com/office/drawing/2014/main" id="{330C0EA4-7FD1-CE4D-AC95-8C484C5AC790}"/>
              </a:ext>
            </a:extLst>
          </p:cNvPr>
          <p:cNvSpPr/>
          <p:nvPr userDrawn="1"/>
        </p:nvSpPr>
        <p:spPr>
          <a:xfrm>
            <a:off x="8094567" y="1447790"/>
            <a:ext cx="623248"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6" name="Oval 29">
            <a:extLst>
              <a:ext uri="{FF2B5EF4-FFF2-40B4-BE49-F238E27FC236}">
                <a16:creationId xmlns="" xmlns:a16="http://schemas.microsoft.com/office/drawing/2014/main" id="{4C53CF3D-7EFB-DF4F-8EA6-5644574E9AFB}"/>
              </a:ext>
            </a:extLst>
          </p:cNvPr>
          <p:cNvSpPr/>
          <p:nvPr userDrawn="1"/>
        </p:nvSpPr>
        <p:spPr>
          <a:xfrm>
            <a:off x="4044738" y="2708702"/>
            <a:ext cx="623248"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7" name="Oval 33">
            <a:extLst>
              <a:ext uri="{FF2B5EF4-FFF2-40B4-BE49-F238E27FC236}">
                <a16:creationId xmlns="" xmlns:a16="http://schemas.microsoft.com/office/drawing/2014/main" id="{B42CE88A-E9A3-2A4E-BD50-EB37311F39EC}"/>
              </a:ext>
            </a:extLst>
          </p:cNvPr>
          <p:cNvSpPr/>
          <p:nvPr userDrawn="1"/>
        </p:nvSpPr>
        <p:spPr>
          <a:xfrm>
            <a:off x="5057195" y="2708702"/>
            <a:ext cx="623248"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8" name="Oval 34">
            <a:extLst>
              <a:ext uri="{FF2B5EF4-FFF2-40B4-BE49-F238E27FC236}">
                <a16:creationId xmlns="" xmlns:a16="http://schemas.microsoft.com/office/drawing/2014/main" id="{B699EFDF-DB9D-3C4F-9D1F-461508017BDA}"/>
              </a:ext>
            </a:extLst>
          </p:cNvPr>
          <p:cNvSpPr/>
          <p:nvPr userDrawn="1"/>
        </p:nvSpPr>
        <p:spPr>
          <a:xfrm>
            <a:off x="6069651" y="2708702"/>
            <a:ext cx="623248"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9" name="Oval 35">
            <a:extLst>
              <a:ext uri="{FF2B5EF4-FFF2-40B4-BE49-F238E27FC236}">
                <a16:creationId xmlns="" xmlns:a16="http://schemas.microsoft.com/office/drawing/2014/main" id="{5DF3131C-EEA1-5446-B567-C9DA0A2A1AFF}"/>
              </a:ext>
            </a:extLst>
          </p:cNvPr>
          <p:cNvSpPr/>
          <p:nvPr userDrawn="1"/>
        </p:nvSpPr>
        <p:spPr>
          <a:xfrm>
            <a:off x="7082109" y="2708702"/>
            <a:ext cx="623248"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0" name="Oval 36">
            <a:extLst>
              <a:ext uri="{FF2B5EF4-FFF2-40B4-BE49-F238E27FC236}">
                <a16:creationId xmlns="" xmlns:a16="http://schemas.microsoft.com/office/drawing/2014/main" id="{6D03B317-B61D-2945-8C0A-A6EBD87ACD07}"/>
              </a:ext>
            </a:extLst>
          </p:cNvPr>
          <p:cNvSpPr/>
          <p:nvPr userDrawn="1"/>
        </p:nvSpPr>
        <p:spPr>
          <a:xfrm>
            <a:off x="8094567" y="2708702"/>
            <a:ext cx="623248"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1" name="Oval 37">
            <a:extLst>
              <a:ext uri="{FF2B5EF4-FFF2-40B4-BE49-F238E27FC236}">
                <a16:creationId xmlns="" xmlns:a16="http://schemas.microsoft.com/office/drawing/2014/main" id="{9C0266F1-C0B7-624A-A873-5F2C8801E766}"/>
              </a:ext>
            </a:extLst>
          </p:cNvPr>
          <p:cNvSpPr/>
          <p:nvPr userDrawn="1"/>
        </p:nvSpPr>
        <p:spPr>
          <a:xfrm>
            <a:off x="4044738" y="3969612"/>
            <a:ext cx="623248"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2" name="Oval 38">
            <a:extLst>
              <a:ext uri="{FF2B5EF4-FFF2-40B4-BE49-F238E27FC236}">
                <a16:creationId xmlns="" xmlns:a16="http://schemas.microsoft.com/office/drawing/2014/main" id="{30C0C10E-388C-9843-8270-19D471BD3756}"/>
              </a:ext>
            </a:extLst>
          </p:cNvPr>
          <p:cNvSpPr/>
          <p:nvPr userDrawn="1"/>
        </p:nvSpPr>
        <p:spPr>
          <a:xfrm>
            <a:off x="5057195" y="3969612"/>
            <a:ext cx="623248"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3" name="Oval 39">
            <a:extLst>
              <a:ext uri="{FF2B5EF4-FFF2-40B4-BE49-F238E27FC236}">
                <a16:creationId xmlns="" xmlns:a16="http://schemas.microsoft.com/office/drawing/2014/main" id="{87047EA3-79D2-8644-A568-E64AA1D7D370}"/>
              </a:ext>
            </a:extLst>
          </p:cNvPr>
          <p:cNvSpPr/>
          <p:nvPr userDrawn="1"/>
        </p:nvSpPr>
        <p:spPr>
          <a:xfrm>
            <a:off x="6069651" y="3969612"/>
            <a:ext cx="623248"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4" name="Oval 40">
            <a:extLst>
              <a:ext uri="{FF2B5EF4-FFF2-40B4-BE49-F238E27FC236}">
                <a16:creationId xmlns="" xmlns:a16="http://schemas.microsoft.com/office/drawing/2014/main" id="{7F5D1C6B-4E6B-0346-A5DC-C511DB14EFD6}"/>
              </a:ext>
            </a:extLst>
          </p:cNvPr>
          <p:cNvSpPr/>
          <p:nvPr userDrawn="1"/>
        </p:nvSpPr>
        <p:spPr>
          <a:xfrm>
            <a:off x="7082109" y="3969612"/>
            <a:ext cx="623248"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5" name="Oval 41">
            <a:extLst>
              <a:ext uri="{FF2B5EF4-FFF2-40B4-BE49-F238E27FC236}">
                <a16:creationId xmlns="" xmlns:a16="http://schemas.microsoft.com/office/drawing/2014/main" id="{EB421DBA-35DE-2C4F-A89E-27F0998EF4E8}"/>
              </a:ext>
            </a:extLst>
          </p:cNvPr>
          <p:cNvSpPr/>
          <p:nvPr userDrawn="1"/>
        </p:nvSpPr>
        <p:spPr>
          <a:xfrm>
            <a:off x="8094567" y="3969612"/>
            <a:ext cx="623248"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6" name="Oval 42">
            <a:extLst>
              <a:ext uri="{FF2B5EF4-FFF2-40B4-BE49-F238E27FC236}">
                <a16:creationId xmlns="" xmlns:a16="http://schemas.microsoft.com/office/drawing/2014/main" id="{081BD842-A9A1-5B44-81ED-A97BA390032B}"/>
              </a:ext>
            </a:extLst>
          </p:cNvPr>
          <p:cNvSpPr/>
          <p:nvPr userDrawn="1"/>
        </p:nvSpPr>
        <p:spPr>
          <a:xfrm>
            <a:off x="4044738" y="5249772"/>
            <a:ext cx="623248"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7" name="Oval 43">
            <a:extLst>
              <a:ext uri="{FF2B5EF4-FFF2-40B4-BE49-F238E27FC236}">
                <a16:creationId xmlns="" xmlns:a16="http://schemas.microsoft.com/office/drawing/2014/main" id="{036EE7D2-A33A-434C-B272-C82E2CDD4D4D}"/>
              </a:ext>
            </a:extLst>
          </p:cNvPr>
          <p:cNvSpPr/>
          <p:nvPr userDrawn="1"/>
        </p:nvSpPr>
        <p:spPr>
          <a:xfrm>
            <a:off x="5057195" y="5249772"/>
            <a:ext cx="623248"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8" name="Oval 44">
            <a:extLst>
              <a:ext uri="{FF2B5EF4-FFF2-40B4-BE49-F238E27FC236}">
                <a16:creationId xmlns="" xmlns:a16="http://schemas.microsoft.com/office/drawing/2014/main" id="{7DD65DA4-F076-C242-813E-8C17DCABCCFB}"/>
              </a:ext>
            </a:extLst>
          </p:cNvPr>
          <p:cNvSpPr/>
          <p:nvPr userDrawn="1"/>
        </p:nvSpPr>
        <p:spPr>
          <a:xfrm>
            <a:off x="6069651" y="5249772"/>
            <a:ext cx="623248"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9" name="Oval 45">
            <a:extLst>
              <a:ext uri="{FF2B5EF4-FFF2-40B4-BE49-F238E27FC236}">
                <a16:creationId xmlns="" xmlns:a16="http://schemas.microsoft.com/office/drawing/2014/main" id="{8A44D99D-BF66-2848-B460-F59D8ECF5690}"/>
              </a:ext>
            </a:extLst>
          </p:cNvPr>
          <p:cNvSpPr/>
          <p:nvPr userDrawn="1"/>
        </p:nvSpPr>
        <p:spPr>
          <a:xfrm>
            <a:off x="7082109" y="5249772"/>
            <a:ext cx="623248"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0" name="Oval 46">
            <a:extLst>
              <a:ext uri="{FF2B5EF4-FFF2-40B4-BE49-F238E27FC236}">
                <a16:creationId xmlns="" xmlns:a16="http://schemas.microsoft.com/office/drawing/2014/main" id="{9B130CEB-3D74-B647-BA6B-32F7D70FD354}"/>
              </a:ext>
            </a:extLst>
          </p:cNvPr>
          <p:cNvSpPr/>
          <p:nvPr userDrawn="1"/>
        </p:nvSpPr>
        <p:spPr>
          <a:xfrm>
            <a:off x="8094567" y="5249772"/>
            <a:ext cx="623248"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1" name="Текст 37">
            <a:extLst>
              <a:ext uri="{FF2B5EF4-FFF2-40B4-BE49-F238E27FC236}">
                <a16:creationId xmlns="" xmlns:a16="http://schemas.microsoft.com/office/drawing/2014/main" id="{800F6957-CEFF-924E-B258-5B51A5196DEB}"/>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 xmlns:a16="http://schemas.microsoft.com/office/drawing/2014/main" id="{8FD4982C-EBD6-6D4D-A16B-212CB048938C}"/>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 xmlns:a16="http://schemas.microsoft.com/office/drawing/2014/main" id="{733D5CDE-163B-C148-A20F-A808E0652336}"/>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39456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 xmlns:a16="http://schemas.microsoft.com/office/drawing/2014/main" id="{A7FA04E4-3213-8F41-B068-4DC281441422}"/>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 xmlns:a16="http://schemas.microsoft.com/office/drawing/2014/main" id="{938052A0-3DF0-DC47-B7E0-C20EF981C230}"/>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 xmlns:a16="http://schemas.microsoft.com/office/drawing/2014/main" id="{8C6147F0-3CA1-264C-B2B2-F88597196943}"/>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 xmlns:a16="http://schemas.microsoft.com/office/drawing/2014/main" id="{62CDF50E-4D58-AF4A-ABFD-140AF88B3681}"/>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C62171D1-2A5B-7A4A-9760-17CCE51B9802}"/>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 xmlns:a16="http://schemas.microsoft.com/office/drawing/2014/main" id="{3C71A0C3-CD3E-0748-98E5-6B2507CAB296}"/>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 xmlns:a16="http://schemas.microsoft.com/office/drawing/2014/main" id="{C0A1CB46-D6D6-5E48-B4F7-CCED4525C46F}"/>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 xmlns:a16="http://schemas.microsoft.com/office/drawing/2014/main" id="{25D35A19-1AA8-204A-BFCA-83B65D59CFF4}"/>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3557077C-F503-0B4A-82A2-54D21547E589}"/>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26237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49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xmlns="" id="{BA292C80-0DA8-194A-9A66-279048FA2A54}"/>
              </a:ext>
            </a:extLst>
          </p:cNvPr>
          <p:cNvPicPr>
            <a:picLocks noChangeAspect="1"/>
          </p:cNvPicPr>
          <p:nvPr userDrawn="1"/>
        </p:nvPicPr>
        <p:blipFill>
          <a:blip r:embed="rId3"/>
          <a:stretch>
            <a:fillRect/>
          </a:stretch>
        </p:blipFill>
        <p:spPr>
          <a:xfrm>
            <a:off x="760396" y="962180"/>
            <a:ext cx="664874" cy="886499"/>
          </a:xfrm>
          <a:prstGeom prst="rect">
            <a:avLst/>
          </a:prstGeom>
        </p:spPr>
      </p:pic>
      <p:cxnSp>
        <p:nvCxnSpPr>
          <p:cNvPr id="11" name="Straight Connector 48">
            <a:extLst>
              <a:ext uri="{FF2B5EF4-FFF2-40B4-BE49-F238E27FC236}">
                <a16:creationId xmlns:a16="http://schemas.microsoft.com/office/drawing/2014/main" xmlns="" id="{313EF906-5BAC-0141-A198-076E155DF9E2}"/>
              </a:ext>
            </a:extLst>
          </p:cNvPr>
          <p:cNvCxnSpPr>
            <a:cxnSpLocks/>
          </p:cNvCxnSpPr>
          <p:nvPr userDrawn="1"/>
        </p:nvCxnSpPr>
        <p:spPr>
          <a:xfrm>
            <a:off x="4567659" y="985343"/>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xmlns="" id="{61206A97-26F2-E646-8775-9928FEF465B5}"/>
              </a:ext>
            </a:extLst>
          </p:cNvPr>
          <p:cNvCxnSpPr>
            <a:cxnSpLocks/>
          </p:cNvCxnSpPr>
          <p:nvPr userDrawn="1"/>
        </p:nvCxnSpPr>
        <p:spPr>
          <a:xfrm>
            <a:off x="6481936" y="985343"/>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xmlns="" id="{28E0E5F6-C1CA-9B41-B1DB-6E4FB509084D}"/>
              </a:ext>
            </a:extLst>
          </p:cNvPr>
          <p:cNvCxnSpPr>
            <a:cxnSpLocks/>
          </p:cNvCxnSpPr>
          <p:nvPr userDrawn="1"/>
        </p:nvCxnSpPr>
        <p:spPr>
          <a:xfrm>
            <a:off x="8384285" y="985343"/>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xmlns="" id="{6007C52F-2E27-E24A-B9DC-AAAB052DBD59}"/>
              </a:ext>
            </a:extLst>
          </p:cNvPr>
          <p:cNvSpPr>
            <a:spLocks noGrp="1"/>
          </p:cNvSpPr>
          <p:nvPr>
            <p:ph type="title" hasCustomPrompt="1"/>
          </p:nvPr>
        </p:nvSpPr>
        <p:spPr>
          <a:xfrm>
            <a:off x="770977" y="2404677"/>
            <a:ext cx="5725544"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xmlns="" id="{18109844-C2E7-354F-9C01-8834E4DCE373}"/>
              </a:ext>
            </a:extLst>
          </p:cNvPr>
          <p:cNvSpPr>
            <a:spLocks noGrp="1"/>
          </p:cNvSpPr>
          <p:nvPr>
            <p:ph type="body" sz="quarter" idx="10" hasCustomPrompt="1"/>
          </p:nvPr>
        </p:nvSpPr>
        <p:spPr>
          <a:xfrm>
            <a:off x="1556211" y="1187848"/>
            <a:ext cx="2886538"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xmlns="" id="{40A04329-C800-BB42-BFE0-7E3C68848DA7}"/>
              </a:ext>
            </a:extLst>
          </p:cNvPr>
          <p:cNvSpPr>
            <a:spLocks noGrp="1"/>
          </p:cNvSpPr>
          <p:nvPr>
            <p:ph type="body" sz="quarter" idx="11" hasCustomPrompt="1"/>
          </p:nvPr>
        </p:nvSpPr>
        <p:spPr>
          <a:xfrm>
            <a:off x="4694569" y="1173829"/>
            <a:ext cx="1708547"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xmlns="" id="{98337931-3EC2-F348-99EA-860F4FFDC188}"/>
              </a:ext>
            </a:extLst>
          </p:cNvPr>
          <p:cNvSpPr>
            <a:spLocks noGrp="1"/>
          </p:cNvSpPr>
          <p:nvPr>
            <p:ph type="body" idx="12" hasCustomPrompt="1"/>
          </p:nvPr>
        </p:nvSpPr>
        <p:spPr>
          <a:xfrm>
            <a:off x="6590041" y="1173829"/>
            <a:ext cx="1663304"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r>
              <a:rPr lang="ru-RU" sz="1200" dirty="0">
                <a:latin typeface="HSE Sans" panose="02000000000000000000" pitchFamily="2" charset="0"/>
              </a:rPr>
              <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xmlns="" id="{EEA7A79B-D410-B44F-BF32-C3EAEFC20A6E}"/>
              </a:ext>
            </a:extLst>
          </p:cNvPr>
          <p:cNvSpPr>
            <a:spLocks noGrp="1"/>
          </p:cNvSpPr>
          <p:nvPr>
            <p:ph type="body" sz="quarter" idx="13" hasCustomPrompt="1"/>
          </p:nvPr>
        </p:nvSpPr>
        <p:spPr>
          <a:xfrm>
            <a:off x="770977" y="4824914"/>
            <a:ext cx="5718950"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591168048"/>
      </p:ext>
    </p:extLst>
  </p:cSld>
  <p:clrMapOvr>
    <a:masterClrMapping/>
  </p:clrMapOvr>
  <p:extLst mod="1">
    <p:ext uri="{DCECCB84-F9BA-43D5-87BE-67443E8EF086}">
      <p15:sldGuideLst xmlns:p15="http://schemas.microsoft.com/office/powerpoint/2012/main" xmlns=""/>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xmlns="" id="{4A1436AC-5F96-2A4F-BFC7-B3442083EBE4}"/>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11" name="Straight Connector 19">
            <a:extLst>
              <a:ext uri="{FF2B5EF4-FFF2-40B4-BE49-F238E27FC236}">
                <a16:creationId xmlns:a16="http://schemas.microsoft.com/office/drawing/2014/main" xmlns="" id="{067DD2ED-246D-7D41-B51F-FED98BF873FD}"/>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xmlns="" id="{68E8C250-D449-A743-8975-B5BFB04D9744}"/>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xmlns="" id="{DD1C71CA-B883-AF42-959D-BCA5690AAA4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4D3A12E-0E10-C441-81D2-C3C1EB6A0537}"/>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xmlns="" id="{3447008E-4F3B-FC4E-B96D-3927FAE1ED17}"/>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xmlns="" id="{61115A7A-23E5-E442-9551-F72F1CDA57B9}"/>
              </a:ext>
            </a:extLst>
          </p:cNvPr>
          <p:cNvSpPr>
            <a:spLocks noGrp="1"/>
          </p:cNvSpPr>
          <p:nvPr>
            <p:ph type="pic" sz="quarter" idx="10" hasCustomPrompt="1"/>
          </p:nvPr>
        </p:nvSpPr>
        <p:spPr>
          <a:xfrm>
            <a:off x="5013493" y="1447790"/>
            <a:ext cx="3243875"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x-none"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xmlns="" id="{9ED7AA97-D972-DF4F-B662-A65F2A544CC5}"/>
              </a:ext>
            </a:extLst>
          </p:cNvPr>
          <p:cNvSpPr>
            <a:spLocks noGrp="1"/>
          </p:cNvSpPr>
          <p:nvPr>
            <p:ph type="title" hasCustomPrompt="1"/>
          </p:nvPr>
        </p:nvSpPr>
        <p:spPr>
          <a:xfrm>
            <a:off x="439424" y="1447791"/>
            <a:ext cx="393417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xmlns="" id="{69E35E54-2B19-7441-876F-1C6A84F4F156}"/>
              </a:ext>
            </a:extLst>
          </p:cNvPr>
          <p:cNvSpPr>
            <a:spLocks noGrp="1"/>
          </p:cNvSpPr>
          <p:nvPr>
            <p:ph type="body" sz="quarter" idx="12" hasCustomPrompt="1"/>
          </p:nvPr>
        </p:nvSpPr>
        <p:spPr>
          <a:xfrm>
            <a:off x="439426" y="2379663"/>
            <a:ext cx="393417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xmlns="" id="{7FB4A275-856E-364D-8AA4-2071AADC6AAA}"/>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xmlns="" id="{58FBA0EA-8BE0-A643-B258-4E5C34467172}"/>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xmlns="" id="{0BEC062F-1BEB-DE4C-B7EE-C552C9D45F13}"/>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57639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FDC66DB8-29BC-5940-A721-40F10021456A}"/>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a16="http://schemas.microsoft.com/office/drawing/2014/main" xmlns="" id="{DE27C859-478F-3648-8A9D-2C85DBDCAC09}"/>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58EA1144-CFD8-1D47-B430-7014F576043B}"/>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96EDC73C-5A3C-014E-8E52-04CAFCA9B20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55E88681-53A8-3B45-B80A-372EDFB53883}"/>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EDA7D8BF-DF37-704F-B77F-7E40752ACE25}"/>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xmlns="" id="{76942483-EB13-0A4B-8060-DB65024C294E}"/>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xmlns="" id="{66FAD63B-F743-0F47-BBE3-D7731766705A}"/>
              </a:ext>
            </a:extLst>
          </p:cNvPr>
          <p:cNvSpPr>
            <a:spLocks noGrp="1"/>
          </p:cNvSpPr>
          <p:nvPr>
            <p:ph type="body" sz="quarter" idx="12" hasCustomPrompt="1"/>
          </p:nvPr>
        </p:nvSpPr>
        <p:spPr>
          <a:xfrm>
            <a:off x="439423" y="2379663"/>
            <a:ext cx="8293478"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xmlns="" id="{45421580-30B9-AE44-9576-3890C98F5E85}"/>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778A6943-08BD-8C4D-A524-728A4340014C}"/>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xmlns="" id="{EB90A960-EE54-5742-BBB0-8536917AD4C0}"/>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129964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0E78CA68-7A0C-CF41-9AC6-A547FB9EC3B0}"/>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a16="http://schemas.microsoft.com/office/drawing/2014/main" xmlns="" id="{45DC512A-A23B-B24D-A1F6-6793976867CF}"/>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21F91649-DF0F-5F45-A43B-2CED9ACDD049}"/>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3137B760-1A50-1845-B7F2-1EF31C71C72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05ECCF8F-5855-7943-B503-5573887A534D}"/>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FB81B23D-CDD8-E64C-9887-3540F7EE1C4B}"/>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xmlns="" id="{5163BE0A-A745-414A-AF21-D968BD69D2DA}"/>
              </a:ext>
            </a:extLst>
          </p:cNvPr>
          <p:cNvSpPr>
            <a:spLocks noGrp="1"/>
          </p:cNvSpPr>
          <p:nvPr>
            <p:ph type="body" sz="quarter" idx="12" hasCustomPrompt="1"/>
          </p:nvPr>
        </p:nvSpPr>
        <p:spPr>
          <a:xfrm>
            <a:off x="439426"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xmlns="" id="{B3D47CF6-5FC1-2346-8894-A7CC39063DE3}"/>
              </a:ext>
            </a:extLst>
          </p:cNvPr>
          <p:cNvSpPr>
            <a:spLocks noGrp="1"/>
          </p:cNvSpPr>
          <p:nvPr>
            <p:ph type="body" sz="quarter" idx="16" hasCustomPrompt="1"/>
          </p:nvPr>
        </p:nvSpPr>
        <p:spPr>
          <a:xfrm>
            <a:off x="439426"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xmlns="" id="{CD14B8F3-89C2-9F45-809E-D1EAF85AC566}"/>
              </a:ext>
            </a:extLst>
          </p:cNvPr>
          <p:cNvSpPr>
            <a:spLocks noGrp="1"/>
          </p:cNvSpPr>
          <p:nvPr>
            <p:ph type="body" sz="quarter" idx="18" hasCustomPrompt="1"/>
          </p:nvPr>
        </p:nvSpPr>
        <p:spPr>
          <a:xfrm>
            <a:off x="4694919" y="2379663"/>
            <a:ext cx="4037976"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xmlns="" id="{B32DC3D4-97A5-3E4F-A29B-422D5E3129B7}"/>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xmlns="" id="{87E14987-3496-B241-A4C9-88FACDD837F5}"/>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xmlns="" id="{3DAEB9AB-245D-774E-9656-B80FCC7A20BB}"/>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xmlns="" id="{98145217-7421-9C4F-9483-5AEA3D289575}"/>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70240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9E89D752-CAC6-0943-9A3D-4C52DBF50CE2}"/>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a16="http://schemas.microsoft.com/office/drawing/2014/main" xmlns="" id="{64D89E64-93BB-044D-B3D4-8F2679C5CA4C}"/>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D0C3B169-866D-C645-AF76-00F8C2A97E9B}"/>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FDDF48AB-D8AE-0E42-A544-8EA5B8744778}"/>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66DF89EC-1E7C-3B40-85F4-6D19A7D29AC7}"/>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019D6862-BD52-734D-9E19-38C147CA2D29}"/>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xmlns="" id="{B3F16318-C9C3-B948-A508-4BC53D0B7716}"/>
              </a:ext>
            </a:extLst>
          </p:cNvPr>
          <p:cNvSpPr>
            <a:spLocks noGrp="1"/>
          </p:cNvSpPr>
          <p:nvPr>
            <p:ph type="title" hasCustomPrompt="1"/>
          </p:nvPr>
        </p:nvSpPr>
        <p:spPr>
          <a:xfrm>
            <a:off x="439426" y="1447791"/>
            <a:ext cx="3241898"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xmlns="" id="{23B3E5FB-BBCE-4149-AD9A-8CAB06CC9FCF}"/>
              </a:ext>
            </a:extLst>
          </p:cNvPr>
          <p:cNvSpPr>
            <a:spLocks noGrp="1"/>
          </p:cNvSpPr>
          <p:nvPr>
            <p:ph type="body" sz="quarter" idx="12" hasCustomPrompt="1"/>
          </p:nvPr>
        </p:nvSpPr>
        <p:spPr>
          <a:xfrm>
            <a:off x="439426"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xmlns="" id="{658542D3-7E45-6E46-8039-27C4C43DD617}"/>
              </a:ext>
            </a:extLst>
          </p:cNvPr>
          <p:cNvSpPr>
            <a:spLocks noGrp="1"/>
          </p:cNvSpPr>
          <p:nvPr>
            <p:ph type="body" sz="quarter" idx="16" hasCustomPrompt="1"/>
          </p:nvPr>
        </p:nvSpPr>
        <p:spPr>
          <a:xfrm>
            <a:off x="439426"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xmlns="" id="{57965DCA-4776-7546-97FD-A69317A34CF2}"/>
              </a:ext>
            </a:extLst>
          </p:cNvPr>
          <p:cNvSpPr>
            <a:spLocks noGrp="1"/>
          </p:cNvSpPr>
          <p:nvPr>
            <p:ph type="chart" sz="quarter" idx="10"/>
          </p:nvPr>
        </p:nvSpPr>
        <p:spPr>
          <a:xfrm>
            <a:off x="3954073" y="1447796"/>
            <a:ext cx="4778826"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xmlns="" id="{F0037DB7-9A83-3348-8DAE-CC70560E4099}"/>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xmlns="" id="{4007716A-CF6E-BC4E-83BE-CC4A3F1F2008}"/>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4921AC85-F824-C54B-91ED-6AB495D80D7A}"/>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96171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xmlns="" id="{11D7C3EB-CCEB-E142-9753-8B2D75A0A80D}"/>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a16="http://schemas.microsoft.com/office/drawing/2014/main" xmlns="" id="{527C9F89-51CC-D243-9351-73AB081DB944}"/>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xmlns="" id="{F09EE119-6C80-E846-95F9-BB3907664128}"/>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xmlns="" id="{6C0A681B-44BF-6A46-98D8-483EF13B9114}"/>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65A5D7C-EB12-9D4D-A99A-4B26C81B7387}"/>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xmlns="" id="{D4C3D74D-BE91-9547-ADCA-ACCE93C18789}"/>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xmlns="" id="{5812BF3C-1D24-3640-84D2-BFFCA525AE5F}"/>
              </a:ext>
            </a:extLst>
          </p:cNvPr>
          <p:cNvSpPr>
            <a:spLocks noGrp="1"/>
          </p:cNvSpPr>
          <p:nvPr>
            <p:ph type="body" sz="quarter" idx="16" hasCustomPrompt="1"/>
          </p:nvPr>
        </p:nvSpPr>
        <p:spPr>
          <a:xfrm>
            <a:off x="439426"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xmlns="" id="{BCBBDD44-9DC9-F74E-979F-120A7BBD4EE1}"/>
              </a:ext>
            </a:extLst>
          </p:cNvPr>
          <p:cNvSpPr>
            <a:spLocks noGrp="1"/>
          </p:cNvSpPr>
          <p:nvPr>
            <p:ph type="chart" sz="quarter" idx="10"/>
          </p:nvPr>
        </p:nvSpPr>
        <p:spPr>
          <a:xfrm>
            <a:off x="3954073" y="1447796"/>
            <a:ext cx="4778826"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xmlns="" id="{7C68DF7B-E804-E44B-83DF-5DC36AF76F43}"/>
              </a:ext>
            </a:extLst>
          </p:cNvPr>
          <p:cNvSpPr>
            <a:spLocks noGrp="1"/>
          </p:cNvSpPr>
          <p:nvPr>
            <p:ph type="body" sz="quarter" idx="17" hasCustomPrompt="1"/>
          </p:nvPr>
        </p:nvSpPr>
        <p:spPr>
          <a:xfrm>
            <a:off x="439342" y="1447065"/>
            <a:ext cx="324207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xmlns="" id="{89E931D8-2901-A54D-86EA-096E47B81880}"/>
              </a:ext>
            </a:extLst>
          </p:cNvPr>
          <p:cNvSpPr>
            <a:spLocks noGrp="1"/>
          </p:cNvSpPr>
          <p:nvPr>
            <p:ph type="body" sz="quarter" idx="12" hasCustomPrompt="1"/>
          </p:nvPr>
        </p:nvSpPr>
        <p:spPr>
          <a:xfrm>
            <a:off x="439426"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xmlns="" id="{EB05FE86-9EEC-B64C-A6A4-0EF1E57F548F}"/>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xmlns="" id="{897B1CBC-D3E1-5F42-9E46-5C5D5982A1A4}"/>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xmlns="" id="{364269E6-245A-D54E-A8AD-14E29A03FAC1}"/>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73199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xmlns="" id="{E9A64721-E55E-8749-B29E-51DD8955936F}"/>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7" name="Straight Connector 19">
            <a:extLst>
              <a:ext uri="{FF2B5EF4-FFF2-40B4-BE49-F238E27FC236}">
                <a16:creationId xmlns:a16="http://schemas.microsoft.com/office/drawing/2014/main" xmlns="" id="{B0C162B7-B84F-874A-960E-31F512518C6E}"/>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xmlns="" id="{1CB321BB-9FE3-294F-85D8-AA7DC75CA4AF}"/>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xmlns="" id="{0A610A45-8712-8A45-AFB3-931CF468EC32}"/>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30460EF6-ECAD-8941-8132-1B3E005D6067}"/>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xmlns="" id="{41AE56A2-5FAA-FD44-AE1A-338E1E304184}"/>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xmlns="" id="{3B28B62E-5EE9-834C-9BB6-BD66079B8164}"/>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xmlns="" id="{621215DE-C1FD-2B4C-B236-AF679CF906BE}"/>
              </a:ext>
            </a:extLst>
          </p:cNvPr>
          <p:cNvSpPr>
            <a:spLocks noGrp="1"/>
          </p:cNvSpPr>
          <p:nvPr>
            <p:ph type="body" sz="quarter" idx="12" hasCustomPrompt="1"/>
          </p:nvPr>
        </p:nvSpPr>
        <p:spPr>
          <a:xfrm>
            <a:off x="431311" y="4104001"/>
            <a:ext cx="2068607"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xmlns="" id="{8BC2F90D-0CE0-574C-A7C1-EAA3E6F1AB56}"/>
              </a:ext>
            </a:extLst>
          </p:cNvPr>
          <p:cNvSpPr>
            <a:spLocks noGrp="1"/>
          </p:cNvSpPr>
          <p:nvPr>
            <p:ph type="body" sz="quarter" idx="16" hasCustomPrompt="1"/>
          </p:nvPr>
        </p:nvSpPr>
        <p:spPr>
          <a:xfrm>
            <a:off x="3035255" y="4104001"/>
            <a:ext cx="2068209"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xmlns="" id="{239E188B-2696-8A48-9F8A-36223EEF61E9}"/>
              </a:ext>
            </a:extLst>
          </p:cNvPr>
          <p:cNvSpPr>
            <a:spLocks noGrp="1"/>
          </p:cNvSpPr>
          <p:nvPr>
            <p:ph type="body" sz="quarter" idx="17" hasCustomPrompt="1"/>
          </p:nvPr>
        </p:nvSpPr>
        <p:spPr>
          <a:xfrm>
            <a:off x="5639204" y="4104001"/>
            <a:ext cx="2068209"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xmlns="" id="{379BF4C6-F899-294C-B88E-8363AFBEEC2A}"/>
              </a:ext>
            </a:extLst>
          </p:cNvPr>
          <p:cNvSpPr>
            <a:spLocks noGrp="1"/>
          </p:cNvSpPr>
          <p:nvPr>
            <p:ph type="body" sz="quarter" idx="18" hasCustomPrompt="1"/>
          </p:nvPr>
        </p:nvSpPr>
        <p:spPr>
          <a:xfrm>
            <a:off x="431311"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xmlns="" id="{DE7F352B-F6D9-B545-A835-443A55956E74}"/>
              </a:ext>
            </a:extLst>
          </p:cNvPr>
          <p:cNvSpPr>
            <a:spLocks noGrp="1"/>
          </p:cNvSpPr>
          <p:nvPr>
            <p:ph type="body" sz="quarter" idx="19" hasCustomPrompt="1"/>
          </p:nvPr>
        </p:nvSpPr>
        <p:spPr>
          <a:xfrm>
            <a:off x="3035259"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xmlns="" id="{D1D5AF9F-C1B0-7842-8789-1DB8963D981B}"/>
              </a:ext>
            </a:extLst>
          </p:cNvPr>
          <p:cNvSpPr>
            <a:spLocks noGrp="1"/>
          </p:cNvSpPr>
          <p:nvPr>
            <p:ph type="body" sz="quarter" idx="20" hasCustomPrompt="1"/>
          </p:nvPr>
        </p:nvSpPr>
        <p:spPr>
          <a:xfrm>
            <a:off x="5639207"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xmlns="" id="{37B4962B-A5BA-AB4F-AFB3-5BF3A0AD0352}"/>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xmlns="" id="{78AD85C2-6CFD-A94C-8134-2B3392A33196}"/>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xmlns="" id="{C50CF571-E523-5440-B1C9-D74160206AED}"/>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78388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 xmlns:a16="http://schemas.microsoft.com/office/drawing/2014/main" id="{4A1436AC-5F96-2A4F-BFC7-B3442083EBE4}"/>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11" name="Straight Connector 19">
            <a:extLst>
              <a:ext uri="{FF2B5EF4-FFF2-40B4-BE49-F238E27FC236}">
                <a16:creationId xmlns="" xmlns:a16="http://schemas.microsoft.com/office/drawing/2014/main" id="{067DD2ED-246D-7D41-B51F-FED98BF873FD}"/>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 xmlns:a16="http://schemas.microsoft.com/office/drawing/2014/main" id="{68E8C250-D449-A743-8975-B5BFB04D9744}"/>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 xmlns:a16="http://schemas.microsoft.com/office/drawing/2014/main" id="{DD1C71CA-B883-AF42-959D-BCA5690AAA4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24D3A12E-0E10-C441-81D2-C3C1EB6A053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 xmlns:a16="http://schemas.microsoft.com/office/drawing/2014/main" id="{3447008E-4F3B-FC4E-B96D-3927FAE1ED17}"/>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 xmlns:a16="http://schemas.microsoft.com/office/drawing/2014/main" id="{61115A7A-23E5-E442-9551-F72F1CDA57B9}"/>
              </a:ext>
            </a:extLst>
          </p:cNvPr>
          <p:cNvSpPr>
            <a:spLocks noGrp="1"/>
          </p:cNvSpPr>
          <p:nvPr>
            <p:ph type="pic" sz="quarter" idx="10" hasCustomPrompt="1"/>
          </p:nvPr>
        </p:nvSpPr>
        <p:spPr>
          <a:xfrm>
            <a:off x="5013491" y="1447790"/>
            <a:ext cx="3243875"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x-none" sz="2800" dirty="0">
              <a:solidFill>
                <a:schemeClr val="tx1"/>
              </a:solidFill>
              <a:latin typeface="HSE Sans" panose="02000000000000000000" pitchFamily="2" charset="0"/>
            </a:endParaRPr>
          </a:p>
        </p:txBody>
      </p:sp>
      <p:sp>
        <p:nvSpPr>
          <p:cNvPr id="32" name="Заголовок 31">
            <a:extLst>
              <a:ext uri="{FF2B5EF4-FFF2-40B4-BE49-F238E27FC236}">
                <a16:creationId xmlns="" xmlns:a16="http://schemas.microsoft.com/office/drawing/2014/main" id="{9ED7AA97-D972-DF4F-B662-A65F2A544CC5}"/>
              </a:ext>
            </a:extLst>
          </p:cNvPr>
          <p:cNvSpPr>
            <a:spLocks noGrp="1"/>
          </p:cNvSpPr>
          <p:nvPr>
            <p:ph type="title" hasCustomPrompt="1"/>
          </p:nvPr>
        </p:nvSpPr>
        <p:spPr>
          <a:xfrm>
            <a:off x="439424" y="1447791"/>
            <a:ext cx="393417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 xmlns:a16="http://schemas.microsoft.com/office/drawing/2014/main" id="{69E35E54-2B19-7441-876F-1C6A84F4F156}"/>
              </a:ext>
            </a:extLst>
          </p:cNvPr>
          <p:cNvSpPr>
            <a:spLocks noGrp="1"/>
          </p:cNvSpPr>
          <p:nvPr>
            <p:ph type="body" sz="quarter" idx="12" hasCustomPrompt="1"/>
          </p:nvPr>
        </p:nvSpPr>
        <p:spPr>
          <a:xfrm>
            <a:off x="439424" y="2379663"/>
            <a:ext cx="393417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 xmlns:a16="http://schemas.microsoft.com/office/drawing/2014/main" id="{7FB4A275-856E-364D-8AA4-2071AADC6AAA}"/>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 xmlns:a16="http://schemas.microsoft.com/office/drawing/2014/main" id="{58FBA0EA-8BE0-A643-B258-4E5C34467172}"/>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 xmlns:a16="http://schemas.microsoft.com/office/drawing/2014/main" id="{0BEC062F-1BEB-DE4C-B7EE-C552C9D45F13}"/>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644969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xmlns="" id="{C5425806-16DD-844E-927C-26E7143A9ED8}"/>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6" name="Straight Connector 19">
            <a:extLst>
              <a:ext uri="{FF2B5EF4-FFF2-40B4-BE49-F238E27FC236}">
                <a16:creationId xmlns:a16="http://schemas.microsoft.com/office/drawing/2014/main" xmlns="" id="{479746FF-3282-DF46-9D7C-D80431604A55}"/>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xmlns="" id="{51B44297-B0E7-D74D-B291-D39A0D468B42}"/>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xmlns="" id="{0EA4A057-F0CB-E04F-B472-4A1ABFB64C66}"/>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764502F5-56EE-354B-A3B1-E79F8B005172}"/>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xmlns="" id="{A80E0956-5C10-CC40-A426-CBD2E0C4158E}"/>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xmlns="" id="{51340CB4-0355-3640-A212-F684523CDCCF}"/>
              </a:ext>
            </a:extLst>
          </p:cNvPr>
          <p:cNvSpPr>
            <a:spLocks noGrp="1"/>
          </p:cNvSpPr>
          <p:nvPr>
            <p:ph type="body" sz="quarter" idx="17" hasCustomPrompt="1"/>
          </p:nvPr>
        </p:nvSpPr>
        <p:spPr>
          <a:xfrm>
            <a:off x="439344" y="1447065"/>
            <a:ext cx="8293549"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xmlns="" id="{8C6F2EA4-CEDC-324C-9C06-8713118041EB}"/>
              </a:ext>
            </a:extLst>
          </p:cNvPr>
          <p:cNvSpPr>
            <a:spLocks noGrp="1"/>
          </p:cNvSpPr>
          <p:nvPr>
            <p:ph type="body" sz="quarter" idx="18" hasCustomPrompt="1"/>
          </p:nvPr>
        </p:nvSpPr>
        <p:spPr>
          <a:xfrm>
            <a:off x="439345" y="5739196"/>
            <a:ext cx="5118227"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xmlns="" id="{7B291085-A9B9-D842-B1A7-96258FAF012C}"/>
              </a:ext>
            </a:extLst>
          </p:cNvPr>
          <p:cNvSpPr>
            <a:spLocks noGrp="1"/>
          </p:cNvSpPr>
          <p:nvPr>
            <p:ph type="tbl" sz="quarter" idx="19"/>
          </p:nvPr>
        </p:nvSpPr>
        <p:spPr>
          <a:xfrm>
            <a:off x="439344" y="1984076"/>
            <a:ext cx="8293895"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xmlns="" id="{252B365F-6D89-0045-99CC-0F0D3EF2DA0F}"/>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xmlns="" id="{C9CC4AE0-EDCC-9A4F-97C4-4CAFF1F1EBCF}"/>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xmlns="" id="{185F6674-A1EC-1846-AEB5-DA4959807147}"/>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44050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xmlns="" id="{259ABC72-D738-1143-BF2A-D85AE9A4F73B}"/>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a16="http://schemas.microsoft.com/office/drawing/2014/main" xmlns="" id="{237A1E42-2FC3-8841-8C41-992C5BC2368D}"/>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xmlns="" id="{47503EA0-3883-E24D-9EB8-7B6175182929}"/>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xmlns="" id="{E0144DF2-9891-324D-B34E-AFA025FBCBF9}"/>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33F65D6-1072-F140-B6A5-758D7B595A92}"/>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xmlns="" id="{5F1F09D4-22FA-7B4B-9488-F8FDDCC2D447}"/>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xmlns="" id="{4D940599-2B77-CE47-91E6-CDB51ADE1840}"/>
              </a:ext>
            </a:extLst>
          </p:cNvPr>
          <p:cNvSpPr>
            <a:spLocks noGrp="1"/>
          </p:cNvSpPr>
          <p:nvPr>
            <p:ph type="body" sz="quarter" idx="17" hasCustomPrompt="1"/>
          </p:nvPr>
        </p:nvSpPr>
        <p:spPr>
          <a:xfrm>
            <a:off x="439341" y="1447064"/>
            <a:ext cx="5713408"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xmlns="" id="{A7333712-9DED-4F4B-B209-2F13075EDB3F}"/>
              </a:ext>
            </a:extLst>
          </p:cNvPr>
          <p:cNvSpPr>
            <a:spLocks noGrp="1"/>
          </p:cNvSpPr>
          <p:nvPr>
            <p:ph type="body" sz="quarter" idx="18" hasCustomPrompt="1"/>
          </p:nvPr>
        </p:nvSpPr>
        <p:spPr>
          <a:xfrm>
            <a:off x="439345" y="5739196"/>
            <a:ext cx="5118227"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xmlns="" id="{DD467C42-8209-B740-8419-DBB6A6F7D5EE}"/>
              </a:ext>
            </a:extLst>
          </p:cNvPr>
          <p:cNvSpPr>
            <a:spLocks noGrp="1"/>
          </p:cNvSpPr>
          <p:nvPr>
            <p:ph type="tbl" sz="quarter" idx="19"/>
          </p:nvPr>
        </p:nvSpPr>
        <p:spPr>
          <a:xfrm>
            <a:off x="439344" y="2208362"/>
            <a:ext cx="5713421"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xmlns="" id="{B4309850-76EA-224C-A9E2-B6BBDBF99DE2}"/>
              </a:ext>
            </a:extLst>
          </p:cNvPr>
          <p:cNvSpPr>
            <a:spLocks noGrp="1"/>
          </p:cNvSpPr>
          <p:nvPr>
            <p:ph type="body" sz="quarter" idx="12" hasCustomPrompt="1"/>
          </p:nvPr>
        </p:nvSpPr>
        <p:spPr>
          <a:xfrm>
            <a:off x="6515107" y="2208363"/>
            <a:ext cx="2198000"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xmlns="" id="{6809E15B-CD0E-2F47-B500-B457A9CCBB37}"/>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7E0B9771-35DC-D24C-B598-648DE6F8DE64}"/>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xmlns="" id="{5B1ACD18-BD14-2B4B-BA0A-46A5167E2C75}"/>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309520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xmlns="" id="{9328428E-0D3D-6E4B-BAC0-3F63BAF7DB74}"/>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a16="http://schemas.microsoft.com/office/drawing/2014/main" xmlns="" id="{86CF47C6-D972-9E44-A717-6848F3489399}"/>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xmlns="" id="{412FEF63-77C0-7C4A-B9BE-4BC0EEEEB78C}"/>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xmlns="" id="{C4F550E9-E979-284D-B65F-44E092DD9D02}"/>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3A39D099-B515-F343-BF7A-A95468DA3860}"/>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xmlns="" id="{396B1F99-9711-C64F-A7C9-4F1D89E7F11D}"/>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xmlns="" id="{1C20890C-BC1C-0745-9AF3-46700BA27C4A}"/>
              </a:ext>
            </a:extLst>
          </p:cNvPr>
          <p:cNvSpPr>
            <a:spLocks noGrp="1"/>
          </p:cNvSpPr>
          <p:nvPr>
            <p:ph type="title" hasCustomPrompt="1"/>
          </p:nvPr>
        </p:nvSpPr>
        <p:spPr>
          <a:xfrm>
            <a:off x="439426" y="1447791"/>
            <a:ext cx="3241898"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xmlns="" id="{CA2589F7-4500-024F-8E07-D726629A599C}"/>
              </a:ext>
            </a:extLst>
          </p:cNvPr>
          <p:cNvSpPr>
            <a:spLocks noGrp="1"/>
          </p:cNvSpPr>
          <p:nvPr>
            <p:ph type="body" sz="quarter" idx="12" hasCustomPrompt="1"/>
          </p:nvPr>
        </p:nvSpPr>
        <p:spPr>
          <a:xfrm>
            <a:off x="439426"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xmlns="" id="{D2CA403A-98E7-6C42-8F44-30AB6622C802}"/>
              </a:ext>
            </a:extLst>
          </p:cNvPr>
          <p:cNvSpPr/>
          <p:nvPr userDrawn="1"/>
        </p:nvSpPr>
        <p:spPr>
          <a:xfrm>
            <a:off x="4044738" y="1447790"/>
            <a:ext cx="623248"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2" name="Oval 20">
            <a:extLst>
              <a:ext uri="{FF2B5EF4-FFF2-40B4-BE49-F238E27FC236}">
                <a16:creationId xmlns:a16="http://schemas.microsoft.com/office/drawing/2014/main" xmlns="" id="{42ABAA5D-E7AB-6E48-9D43-A48178C9BDD4}"/>
              </a:ext>
            </a:extLst>
          </p:cNvPr>
          <p:cNvSpPr/>
          <p:nvPr userDrawn="1"/>
        </p:nvSpPr>
        <p:spPr>
          <a:xfrm>
            <a:off x="5057195" y="1447790"/>
            <a:ext cx="623248"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3" name="Oval 22">
            <a:extLst>
              <a:ext uri="{FF2B5EF4-FFF2-40B4-BE49-F238E27FC236}">
                <a16:creationId xmlns:a16="http://schemas.microsoft.com/office/drawing/2014/main" xmlns="" id="{209F185A-8F67-9C42-A7C5-87E483F4FC19}"/>
              </a:ext>
            </a:extLst>
          </p:cNvPr>
          <p:cNvSpPr/>
          <p:nvPr userDrawn="1"/>
        </p:nvSpPr>
        <p:spPr>
          <a:xfrm>
            <a:off x="6069651" y="1447790"/>
            <a:ext cx="623248"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4" name="Oval 23">
            <a:extLst>
              <a:ext uri="{FF2B5EF4-FFF2-40B4-BE49-F238E27FC236}">
                <a16:creationId xmlns:a16="http://schemas.microsoft.com/office/drawing/2014/main" xmlns="" id="{279AE0F6-4E37-6C4D-AF45-824EEE489A15}"/>
              </a:ext>
            </a:extLst>
          </p:cNvPr>
          <p:cNvSpPr/>
          <p:nvPr userDrawn="1"/>
        </p:nvSpPr>
        <p:spPr>
          <a:xfrm>
            <a:off x="7082109" y="1447790"/>
            <a:ext cx="623248"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5" name="Oval 26">
            <a:extLst>
              <a:ext uri="{FF2B5EF4-FFF2-40B4-BE49-F238E27FC236}">
                <a16:creationId xmlns:a16="http://schemas.microsoft.com/office/drawing/2014/main" xmlns="" id="{330C0EA4-7FD1-CE4D-AC95-8C484C5AC790}"/>
              </a:ext>
            </a:extLst>
          </p:cNvPr>
          <p:cNvSpPr/>
          <p:nvPr userDrawn="1"/>
        </p:nvSpPr>
        <p:spPr>
          <a:xfrm>
            <a:off x="8094567" y="1447790"/>
            <a:ext cx="623248"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6" name="Oval 29">
            <a:extLst>
              <a:ext uri="{FF2B5EF4-FFF2-40B4-BE49-F238E27FC236}">
                <a16:creationId xmlns:a16="http://schemas.microsoft.com/office/drawing/2014/main" xmlns="" id="{4C53CF3D-7EFB-DF4F-8EA6-5644574E9AFB}"/>
              </a:ext>
            </a:extLst>
          </p:cNvPr>
          <p:cNvSpPr/>
          <p:nvPr userDrawn="1"/>
        </p:nvSpPr>
        <p:spPr>
          <a:xfrm>
            <a:off x="4044738" y="2708706"/>
            <a:ext cx="623248"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7" name="Oval 33">
            <a:extLst>
              <a:ext uri="{FF2B5EF4-FFF2-40B4-BE49-F238E27FC236}">
                <a16:creationId xmlns:a16="http://schemas.microsoft.com/office/drawing/2014/main" xmlns="" id="{B42CE88A-E9A3-2A4E-BD50-EB37311F39EC}"/>
              </a:ext>
            </a:extLst>
          </p:cNvPr>
          <p:cNvSpPr/>
          <p:nvPr userDrawn="1"/>
        </p:nvSpPr>
        <p:spPr>
          <a:xfrm>
            <a:off x="5057195" y="2708706"/>
            <a:ext cx="623248"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8" name="Oval 34">
            <a:extLst>
              <a:ext uri="{FF2B5EF4-FFF2-40B4-BE49-F238E27FC236}">
                <a16:creationId xmlns:a16="http://schemas.microsoft.com/office/drawing/2014/main" xmlns="" id="{B699EFDF-DB9D-3C4F-9D1F-461508017BDA}"/>
              </a:ext>
            </a:extLst>
          </p:cNvPr>
          <p:cNvSpPr/>
          <p:nvPr userDrawn="1"/>
        </p:nvSpPr>
        <p:spPr>
          <a:xfrm>
            <a:off x="6069651" y="2708706"/>
            <a:ext cx="623248"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9" name="Oval 35">
            <a:extLst>
              <a:ext uri="{FF2B5EF4-FFF2-40B4-BE49-F238E27FC236}">
                <a16:creationId xmlns:a16="http://schemas.microsoft.com/office/drawing/2014/main" xmlns="" id="{5DF3131C-EEA1-5446-B567-C9DA0A2A1AFF}"/>
              </a:ext>
            </a:extLst>
          </p:cNvPr>
          <p:cNvSpPr/>
          <p:nvPr userDrawn="1"/>
        </p:nvSpPr>
        <p:spPr>
          <a:xfrm>
            <a:off x="7082109" y="2708706"/>
            <a:ext cx="623248"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0" name="Oval 36">
            <a:extLst>
              <a:ext uri="{FF2B5EF4-FFF2-40B4-BE49-F238E27FC236}">
                <a16:creationId xmlns:a16="http://schemas.microsoft.com/office/drawing/2014/main" xmlns="" id="{6D03B317-B61D-2945-8C0A-A6EBD87ACD07}"/>
              </a:ext>
            </a:extLst>
          </p:cNvPr>
          <p:cNvSpPr/>
          <p:nvPr userDrawn="1"/>
        </p:nvSpPr>
        <p:spPr>
          <a:xfrm>
            <a:off x="8094567" y="2708706"/>
            <a:ext cx="623248"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1" name="Oval 37">
            <a:extLst>
              <a:ext uri="{FF2B5EF4-FFF2-40B4-BE49-F238E27FC236}">
                <a16:creationId xmlns:a16="http://schemas.microsoft.com/office/drawing/2014/main" xmlns="" id="{9C0266F1-C0B7-624A-A873-5F2C8801E766}"/>
              </a:ext>
            </a:extLst>
          </p:cNvPr>
          <p:cNvSpPr/>
          <p:nvPr userDrawn="1"/>
        </p:nvSpPr>
        <p:spPr>
          <a:xfrm>
            <a:off x="4044738" y="3969616"/>
            <a:ext cx="623248"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2" name="Oval 38">
            <a:extLst>
              <a:ext uri="{FF2B5EF4-FFF2-40B4-BE49-F238E27FC236}">
                <a16:creationId xmlns:a16="http://schemas.microsoft.com/office/drawing/2014/main" xmlns="" id="{30C0C10E-388C-9843-8270-19D471BD3756}"/>
              </a:ext>
            </a:extLst>
          </p:cNvPr>
          <p:cNvSpPr/>
          <p:nvPr userDrawn="1"/>
        </p:nvSpPr>
        <p:spPr>
          <a:xfrm>
            <a:off x="5057195" y="3969616"/>
            <a:ext cx="623248"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3" name="Oval 39">
            <a:extLst>
              <a:ext uri="{FF2B5EF4-FFF2-40B4-BE49-F238E27FC236}">
                <a16:creationId xmlns:a16="http://schemas.microsoft.com/office/drawing/2014/main" xmlns="" id="{87047EA3-79D2-8644-A568-E64AA1D7D370}"/>
              </a:ext>
            </a:extLst>
          </p:cNvPr>
          <p:cNvSpPr/>
          <p:nvPr userDrawn="1"/>
        </p:nvSpPr>
        <p:spPr>
          <a:xfrm>
            <a:off x="6069651" y="3969616"/>
            <a:ext cx="623248"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4" name="Oval 40">
            <a:extLst>
              <a:ext uri="{FF2B5EF4-FFF2-40B4-BE49-F238E27FC236}">
                <a16:creationId xmlns:a16="http://schemas.microsoft.com/office/drawing/2014/main" xmlns="" id="{7F5D1C6B-4E6B-0346-A5DC-C511DB14EFD6}"/>
              </a:ext>
            </a:extLst>
          </p:cNvPr>
          <p:cNvSpPr/>
          <p:nvPr userDrawn="1"/>
        </p:nvSpPr>
        <p:spPr>
          <a:xfrm>
            <a:off x="7082109" y="3969616"/>
            <a:ext cx="623248"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5" name="Oval 41">
            <a:extLst>
              <a:ext uri="{FF2B5EF4-FFF2-40B4-BE49-F238E27FC236}">
                <a16:creationId xmlns:a16="http://schemas.microsoft.com/office/drawing/2014/main" xmlns="" id="{EB421DBA-35DE-2C4F-A89E-27F0998EF4E8}"/>
              </a:ext>
            </a:extLst>
          </p:cNvPr>
          <p:cNvSpPr/>
          <p:nvPr userDrawn="1"/>
        </p:nvSpPr>
        <p:spPr>
          <a:xfrm>
            <a:off x="8094567" y="3969616"/>
            <a:ext cx="623248"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6" name="Oval 42">
            <a:extLst>
              <a:ext uri="{FF2B5EF4-FFF2-40B4-BE49-F238E27FC236}">
                <a16:creationId xmlns:a16="http://schemas.microsoft.com/office/drawing/2014/main" xmlns="" id="{081BD842-A9A1-5B44-81ED-A97BA390032B}"/>
              </a:ext>
            </a:extLst>
          </p:cNvPr>
          <p:cNvSpPr/>
          <p:nvPr userDrawn="1"/>
        </p:nvSpPr>
        <p:spPr>
          <a:xfrm>
            <a:off x="4044738" y="5249776"/>
            <a:ext cx="623248"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7" name="Oval 43">
            <a:extLst>
              <a:ext uri="{FF2B5EF4-FFF2-40B4-BE49-F238E27FC236}">
                <a16:creationId xmlns:a16="http://schemas.microsoft.com/office/drawing/2014/main" xmlns="" id="{036EE7D2-A33A-434C-B272-C82E2CDD4D4D}"/>
              </a:ext>
            </a:extLst>
          </p:cNvPr>
          <p:cNvSpPr/>
          <p:nvPr userDrawn="1"/>
        </p:nvSpPr>
        <p:spPr>
          <a:xfrm>
            <a:off x="5057195" y="5249776"/>
            <a:ext cx="623248"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8" name="Oval 44">
            <a:extLst>
              <a:ext uri="{FF2B5EF4-FFF2-40B4-BE49-F238E27FC236}">
                <a16:creationId xmlns:a16="http://schemas.microsoft.com/office/drawing/2014/main" xmlns="" id="{7DD65DA4-F076-C242-813E-8C17DCABCCFB}"/>
              </a:ext>
            </a:extLst>
          </p:cNvPr>
          <p:cNvSpPr/>
          <p:nvPr userDrawn="1"/>
        </p:nvSpPr>
        <p:spPr>
          <a:xfrm>
            <a:off x="6069651" y="5249776"/>
            <a:ext cx="623248"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9" name="Oval 45">
            <a:extLst>
              <a:ext uri="{FF2B5EF4-FFF2-40B4-BE49-F238E27FC236}">
                <a16:creationId xmlns:a16="http://schemas.microsoft.com/office/drawing/2014/main" xmlns="" id="{8A44D99D-BF66-2848-B460-F59D8ECF5690}"/>
              </a:ext>
            </a:extLst>
          </p:cNvPr>
          <p:cNvSpPr/>
          <p:nvPr userDrawn="1"/>
        </p:nvSpPr>
        <p:spPr>
          <a:xfrm>
            <a:off x="7082109" y="5249776"/>
            <a:ext cx="623248"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0" name="Oval 46">
            <a:extLst>
              <a:ext uri="{FF2B5EF4-FFF2-40B4-BE49-F238E27FC236}">
                <a16:creationId xmlns:a16="http://schemas.microsoft.com/office/drawing/2014/main" xmlns="" id="{9B130CEB-3D74-B647-BA6B-32F7D70FD354}"/>
              </a:ext>
            </a:extLst>
          </p:cNvPr>
          <p:cNvSpPr/>
          <p:nvPr userDrawn="1"/>
        </p:nvSpPr>
        <p:spPr>
          <a:xfrm>
            <a:off x="8094567" y="5249776"/>
            <a:ext cx="623248"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1" name="Текст 37">
            <a:extLst>
              <a:ext uri="{FF2B5EF4-FFF2-40B4-BE49-F238E27FC236}">
                <a16:creationId xmlns:a16="http://schemas.microsoft.com/office/drawing/2014/main" xmlns="" id="{800F6957-CEFF-924E-B258-5B51A5196DEB}"/>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xmlns="" id="{8FD4982C-EBD6-6D4D-A16B-212CB048938C}"/>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xmlns="" id="{733D5CDE-163B-C148-A20F-A808E0652336}"/>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954413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xmlns="" id="{A7FA04E4-3213-8F41-B068-4DC281441422}"/>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a16="http://schemas.microsoft.com/office/drawing/2014/main" xmlns="" id="{938052A0-3DF0-DC47-B7E0-C20EF981C230}"/>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xmlns="" id="{8C6147F0-3CA1-264C-B2B2-F88597196943}"/>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xmlns="" id="{62CDF50E-4D58-AF4A-ABFD-140AF88B3681}"/>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C62171D1-2A5B-7A4A-9760-17CCE51B9802}"/>
              </a:ext>
            </a:extLst>
          </p:cNvPr>
          <p:cNvSpPr txBox="1"/>
          <p:nvPr userDrawn="1"/>
        </p:nvSpPr>
        <p:spPr>
          <a:xfrm>
            <a:off x="7807654" y="532285"/>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xmlns="" id="{3C71A0C3-CD3E-0748-98E5-6B2507CAB296}"/>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xmlns="" id="{C0A1CB46-D6D6-5E48-B4F7-CCED4525C46F}"/>
              </a:ext>
            </a:extLst>
          </p:cNvPr>
          <p:cNvSpPr>
            <a:spLocks noGrp="1"/>
          </p:cNvSpPr>
          <p:nvPr>
            <p:ph type="body" sz="quarter" idx="13" hasCustomPrompt="1"/>
          </p:nvPr>
        </p:nvSpPr>
        <p:spPr>
          <a:xfrm>
            <a:off x="857770" y="540911"/>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xmlns="" id="{25D35A19-1AA8-204A-BFCA-83B65D59CFF4}"/>
              </a:ext>
            </a:extLst>
          </p:cNvPr>
          <p:cNvSpPr>
            <a:spLocks noGrp="1"/>
          </p:cNvSpPr>
          <p:nvPr>
            <p:ph type="body" sz="quarter" idx="14" hasCustomPrompt="1"/>
          </p:nvPr>
        </p:nvSpPr>
        <p:spPr>
          <a:xfrm>
            <a:off x="2594372"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xmlns="" id="{3557077C-F503-0B4A-82A2-54D21547E589}"/>
              </a:ext>
            </a:extLst>
          </p:cNvPr>
          <p:cNvSpPr>
            <a:spLocks noGrp="1"/>
          </p:cNvSpPr>
          <p:nvPr>
            <p:ph type="body" sz="quarter" idx="15" hasCustomPrompt="1"/>
          </p:nvPr>
        </p:nvSpPr>
        <p:spPr>
          <a:xfrm>
            <a:off x="4694921" y="548727"/>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956181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89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 xmlns:a16="http://schemas.microsoft.com/office/drawing/2014/main" id="{BA292C80-0DA8-194A-9A66-279048FA2A54}"/>
              </a:ext>
            </a:extLst>
          </p:cNvPr>
          <p:cNvPicPr>
            <a:picLocks noChangeAspect="1"/>
          </p:cNvPicPr>
          <p:nvPr userDrawn="1"/>
        </p:nvPicPr>
        <p:blipFill>
          <a:blip r:embed="rId3"/>
          <a:stretch>
            <a:fillRect/>
          </a:stretch>
        </p:blipFill>
        <p:spPr>
          <a:xfrm>
            <a:off x="760396" y="962176"/>
            <a:ext cx="664874" cy="886499"/>
          </a:xfrm>
          <a:prstGeom prst="rect">
            <a:avLst/>
          </a:prstGeom>
        </p:spPr>
      </p:pic>
      <p:cxnSp>
        <p:nvCxnSpPr>
          <p:cNvPr id="11" name="Straight Connector 48">
            <a:extLst>
              <a:ext uri="{FF2B5EF4-FFF2-40B4-BE49-F238E27FC236}">
                <a16:creationId xmlns="" xmlns:a16="http://schemas.microsoft.com/office/drawing/2014/main" id="{313EF906-5BAC-0141-A198-076E155DF9E2}"/>
              </a:ext>
            </a:extLst>
          </p:cNvPr>
          <p:cNvCxnSpPr>
            <a:cxnSpLocks/>
          </p:cNvCxnSpPr>
          <p:nvPr userDrawn="1"/>
        </p:nvCxnSpPr>
        <p:spPr>
          <a:xfrm>
            <a:off x="4567659" y="985339"/>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 xmlns:a16="http://schemas.microsoft.com/office/drawing/2014/main" id="{61206A97-26F2-E646-8775-9928FEF465B5}"/>
              </a:ext>
            </a:extLst>
          </p:cNvPr>
          <p:cNvCxnSpPr>
            <a:cxnSpLocks/>
          </p:cNvCxnSpPr>
          <p:nvPr userDrawn="1"/>
        </p:nvCxnSpPr>
        <p:spPr>
          <a:xfrm>
            <a:off x="6481936" y="985339"/>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 xmlns:a16="http://schemas.microsoft.com/office/drawing/2014/main" id="{28E0E5F6-C1CA-9B41-B1DB-6E4FB509084D}"/>
              </a:ext>
            </a:extLst>
          </p:cNvPr>
          <p:cNvCxnSpPr>
            <a:cxnSpLocks/>
          </p:cNvCxnSpPr>
          <p:nvPr userDrawn="1"/>
        </p:nvCxnSpPr>
        <p:spPr>
          <a:xfrm>
            <a:off x="8384285" y="985339"/>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 xmlns:a16="http://schemas.microsoft.com/office/drawing/2014/main" id="{6007C52F-2E27-E24A-B9DC-AAAB052DBD59}"/>
              </a:ext>
            </a:extLst>
          </p:cNvPr>
          <p:cNvSpPr>
            <a:spLocks noGrp="1"/>
          </p:cNvSpPr>
          <p:nvPr>
            <p:ph type="title" hasCustomPrompt="1"/>
          </p:nvPr>
        </p:nvSpPr>
        <p:spPr>
          <a:xfrm>
            <a:off x="770977" y="2404673"/>
            <a:ext cx="5725544"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 xmlns:a16="http://schemas.microsoft.com/office/drawing/2014/main" id="{18109844-C2E7-354F-9C01-8834E4DCE373}"/>
              </a:ext>
            </a:extLst>
          </p:cNvPr>
          <p:cNvSpPr>
            <a:spLocks noGrp="1"/>
          </p:cNvSpPr>
          <p:nvPr>
            <p:ph type="body" sz="quarter" idx="10" hasCustomPrompt="1"/>
          </p:nvPr>
        </p:nvSpPr>
        <p:spPr>
          <a:xfrm>
            <a:off x="1556211" y="1187844"/>
            <a:ext cx="2886538"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 xmlns:a16="http://schemas.microsoft.com/office/drawing/2014/main" id="{40A04329-C800-BB42-BFE0-7E3C68848DA7}"/>
              </a:ext>
            </a:extLst>
          </p:cNvPr>
          <p:cNvSpPr>
            <a:spLocks noGrp="1"/>
          </p:cNvSpPr>
          <p:nvPr>
            <p:ph type="body" sz="quarter" idx="11" hasCustomPrompt="1"/>
          </p:nvPr>
        </p:nvSpPr>
        <p:spPr>
          <a:xfrm>
            <a:off x="4694567" y="1173829"/>
            <a:ext cx="1708547"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 xmlns:a16="http://schemas.microsoft.com/office/drawing/2014/main" id="{98337931-3EC2-F348-99EA-860F4FFDC188}"/>
              </a:ext>
            </a:extLst>
          </p:cNvPr>
          <p:cNvSpPr>
            <a:spLocks noGrp="1"/>
          </p:cNvSpPr>
          <p:nvPr>
            <p:ph type="body" idx="12" hasCustomPrompt="1"/>
          </p:nvPr>
        </p:nvSpPr>
        <p:spPr>
          <a:xfrm>
            <a:off x="6590041" y="1173829"/>
            <a:ext cx="1663304"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r>
              <a:rPr lang="ru-RU" sz="1200" dirty="0">
                <a:latin typeface="HSE Sans" panose="02000000000000000000" pitchFamily="2" charset="0"/>
              </a:rPr>
              <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 xmlns:a16="http://schemas.microsoft.com/office/drawing/2014/main" id="{EEA7A79B-D410-B44F-BF32-C3EAEFC20A6E}"/>
              </a:ext>
            </a:extLst>
          </p:cNvPr>
          <p:cNvSpPr>
            <a:spLocks noGrp="1"/>
          </p:cNvSpPr>
          <p:nvPr>
            <p:ph type="body" sz="quarter" idx="13" hasCustomPrompt="1"/>
          </p:nvPr>
        </p:nvSpPr>
        <p:spPr>
          <a:xfrm>
            <a:off x="770977" y="4824914"/>
            <a:ext cx="5718950"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2868950083"/>
      </p:ext>
    </p:extLst>
  </p:cSld>
  <p:clrMapOvr>
    <a:masterClrMapping/>
  </p:clrMapOvr>
  <p:extLst mod="1">
    <p:ext uri="{DCECCB84-F9BA-43D5-87BE-67443E8EF086}">
      <p15:sldGuideLst xmlns=""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 xmlns:a16="http://schemas.microsoft.com/office/drawing/2014/main" id="{4A1436AC-5F96-2A4F-BFC7-B3442083EBE4}"/>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11" name="Straight Connector 19">
            <a:extLst>
              <a:ext uri="{FF2B5EF4-FFF2-40B4-BE49-F238E27FC236}">
                <a16:creationId xmlns="" xmlns:a16="http://schemas.microsoft.com/office/drawing/2014/main" id="{067DD2ED-246D-7D41-B51F-FED98BF873FD}"/>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 xmlns:a16="http://schemas.microsoft.com/office/drawing/2014/main" id="{68E8C250-D449-A743-8975-B5BFB04D9744}"/>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 xmlns:a16="http://schemas.microsoft.com/office/drawing/2014/main" id="{DD1C71CA-B883-AF42-959D-BCA5690AAA4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24D3A12E-0E10-C441-81D2-C3C1EB6A053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 xmlns:a16="http://schemas.microsoft.com/office/drawing/2014/main" id="{3447008E-4F3B-FC4E-B96D-3927FAE1ED17}"/>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 xmlns:a16="http://schemas.microsoft.com/office/drawing/2014/main" id="{61115A7A-23E5-E442-9551-F72F1CDA57B9}"/>
              </a:ext>
            </a:extLst>
          </p:cNvPr>
          <p:cNvSpPr>
            <a:spLocks noGrp="1"/>
          </p:cNvSpPr>
          <p:nvPr>
            <p:ph type="pic" sz="quarter" idx="10" hasCustomPrompt="1"/>
          </p:nvPr>
        </p:nvSpPr>
        <p:spPr>
          <a:xfrm>
            <a:off x="5013491" y="1447790"/>
            <a:ext cx="3243875"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x-none" sz="2800" dirty="0">
              <a:solidFill>
                <a:schemeClr val="tx1"/>
              </a:solidFill>
              <a:latin typeface="HSE Sans" panose="02000000000000000000" pitchFamily="2" charset="0"/>
            </a:endParaRPr>
          </a:p>
        </p:txBody>
      </p:sp>
      <p:sp>
        <p:nvSpPr>
          <p:cNvPr id="32" name="Заголовок 31">
            <a:extLst>
              <a:ext uri="{FF2B5EF4-FFF2-40B4-BE49-F238E27FC236}">
                <a16:creationId xmlns="" xmlns:a16="http://schemas.microsoft.com/office/drawing/2014/main" id="{9ED7AA97-D972-DF4F-B662-A65F2A544CC5}"/>
              </a:ext>
            </a:extLst>
          </p:cNvPr>
          <p:cNvSpPr>
            <a:spLocks noGrp="1"/>
          </p:cNvSpPr>
          <p:nvPr>
            <p:ph type="title" hasCustomPrompt="1"/>
          </p:nvPr>
        </p:nvSpPr>
        <p:spPr>
          <a:xfrm>
            <a:off x="439424" y="1447791"/>
            <a:ext cx="393417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 xmlns:a16="http://schemas.microsoft.com/office/drawing/2014/main" id="{69E35E54-2B19-7441-876F-1C6A84F4F156}"/>
              </a:ext>
            </a:extLst>
          </p:cNvPr>
          <p:cNvSpPr>
            <a:spLocks noGrp="1"/>
          </p:cNvSpPr>
          <p:nvPr>
            <p:ph type="body" sz="quarter" idx="12" hasCustomPrompt="1"/>
          </p:nvPr>
        </p:nvSpPr>
        <p:spPr>
          <a:xfrm>
            <a:off x="439424" y="2379663"/>
            <a:ext cx="393417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 xmlns:a16="http://schemas.microsoft.com/office/drawing/2014/main" id="{7FB4A275-856E-364D-8AA4-2071AADC6AAA}"/>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 xmlns:a16="http://schemas.microsoft.com/office/drawing/2014/main" id="{58FBA0EA-8BE0-A643-B258-4E5C34467172}"/>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 xmlns:a16="http://schemas.microsoft.com/office/drawing/2014/main" id="{0BEC062F-1BEB-DE4C-B7EE-C552C9D45F13}"/>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87365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FDC66DB8-29BC-5940-A721-40F10021456A}"/>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DE27C859-478F-3648-8A9D-2C85DBDCAC09}"/>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58EA1144-CFD8-1D47-B430-7014F576043B}"/>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96EDC73C-5A3C-014E-8E52-04CAFCA9B20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55E88681-53A8-3B45-B80A-372EDFB53883}"/>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EDA7D8BF-DF37-704F-B77F-7E40752ACE25}"/>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 xmlns:a16="http://schemas.microsoft.com/office/drawing/2014/main" id="{76942483-EB13-0A4B-8060-DB65024C294E}"/>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 xmlns:a16="http://schemas.microsoft.com/office/drawing/2014/main" id="{66FAD63B-F743-0F47-BBE3-D7731766705A}"/>
              </a:ext>
            </a:extLst>
          </p:cNvPr>
          <p:cNvSpPr>
            <a:spLocks noGrp="1"/>
          </p:cNvSpPr>
          <p:nvPr>
            <p:ph type="body" sz="quarter" idx="12" hasCustomPrompt="1"/>
          </p:nvPr>
        </p:nvSpPr>
        <p:spPr>
          <a:xfrm>
            <a:off x="439423" y="2379663"/>
            <a:ext cx="8293478"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 xmlns:a16="http://schemas.microsoft.com/office/drawing/2014/main" id="{45421580-30B9-AE44-9576-3890C98F5E85}"/>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778A6943-08BD-8C4D-A524-728A4340014C}"/>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 xmlns:a16="http://schemas.microsoft.com/office/drawing/2014/main" id="{EB90A960-EE54-5742-BBB0-8536917AD4C0}"/>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900559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0E78CA68-7A0C-CF41-9AC6-A547FB9EC3B0}"/>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45DC512A-A23B-B24D-A1F6-6793976867CF}"/>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21F91649-DF0F-5F45-A43B-2CED9ACDD049}"/>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3137B760-1A50-1845-B7F2-1EF31C71C72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05ECCF8F-5855-7943-B503-5573887A534D}"/>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FB81B23D-CDD8-E64C-9887-3540F7EE1C4B}"/>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 xmlns:a16="http://schemas.microsoft.com/office/drawing/2014/main" id="{5163BE0A-A745-414A-AF21-D968BD69D2DA}"/>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 xmlns:a16="http://schemas.microsoft.com/office/drawing/2014/main" id="{B3D47CF6-5FC1-2346-8894-A7CC39063DE3}"/>
              </a:ext>
            </a:extLst>
          </p:cNvPr>
          <p:cNvSpPr>
            <a:spLocks noGrp="1"/>
          </p:cNvSpPr>
          <p:nvPr>
            <p:ph type="body" sz="quarter" idx="16" hasCustomPrompt="1"/>
          </p:nvPr>
        </p:nvSpPr>
        <p:spPr>
          <a:xfrm>
            <a:off x="439424"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 xmlns:a16="http://schemas.microsoft.com/office/drawing/2014/main" id="{CD14B8F3-89C2-9F45-809E-D1EAF85AC566}"/>
              </a:ext>
            </a:extLst>
          </p:cNvPr>
          <p:cNvSpPr>
            <a:spLocks noGrp="1"/>
          </p:cNvSpPr>
          <p:nvPr>
            <p:ph type="body" sz="quarter" idx="18" hasCustomPrompt="1"/>
          </p:nvPr>
        </p:nvSpPr>
        <p:spPr>
          <a:xfrm>
            <a:off x="4694919" y="2379663"/>
            <a:ext cx="4037976"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 xmlns:a16="http://schemas.microsoft.com/office/drawing/2014/main" id="{B32DC3D4-97A5-3E4F-A29B-422D5E3129B7}"/>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 xmlns:a16="http://schemas.microsoft.com/office/drawing/2014/main" id="{87E14987-3496-B241-A4C9-88FACDD837F5}"/>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 xmlns:a16="http://schemas.microsoft.com/office/drawing/2014/main" id="{3DAEB9AB-245D-774E-9656-B80FCC7A20BB}"/>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 xmlns:a16="http://schemas.microsoft.com/office/drawing/2014/main" id="{98145217-7421-9C4F-9483-5AEA3D289575}"/>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38154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9E89D752-CAC6-0943-9A3D-4C52DBF50CE2}"/>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64D89E64-93BB-044D-B3D4-8F2679C5CA4C}"/>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D0C3B169-866D-C645-AF76-00F8C2A97E9B}"/>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FDDF48AB-D8AE-0E42-A544-8EA5B8744778}"/>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66DF89EC-1E7C-3B40-85F4-6D19A7D29AC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019D6862-BD52-734D-9E19-38C147CA2D29}"/>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 xmlns:a16="http://schemas.microsoft.com/office/drawing/2014/main" id="{B3F16318-C9C3-B948-A508-4BC53D0B7716}"/>
              </a:ext>
            </a:extLst>
          </p:cNvPr>
          <p:cNvSpPr>
            <a:spLocks noGrp="1"/>
          </p:cNvSpPr>
          <p:nvPr>
            <p:ph type="title" hasCustomPrompt="1"/>
          </p:nvPr>
        </p:nvSpPr>
        <p:spPr>
          <a:xfrm>
            <a:off x="439425" y="1447791"/>
            <a:ext cx="3241898"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 xmlns:a16="http://schemas.microsoft.com/office/drawing/2014/main" id="{23B3E5FB-BBCE-4149-AD9A-8CAB06CC9FCF}"/>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 xmlns:a16="http://schemas.microsoft.com/office/drawing/2014/main" id="{658542D3-7E45-6E46-8039-27C4C43DD617}"/>
              </a:ext>
            </a:extLst>
          </p:cNvPr>
          <p:cNvSpPr>
            <a:spLocks noGrp="1"/>
          </p:cNvSpPr>
          <p:nvPr>
            <p:ph type="body" sz="quarter" idx="16" hasCustomPrompt="1"/>
          </p:nvPr>
        </p:nvSpPr>
        <p:spPr>
          <a:xfrm>
            <a:off x="439424"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 xmlns:a16="http://schemas.microsoft.com/office/drawing/2014/main" id="{57965DCA-4776-7546-97FD-A69317A34CF2}"/>
              </a:ext>
            </a:extLst>
          </p:cNvPr>
          <p:cNvSpPr>
            <a:spLocks noGrp="1"/>
          </p:cNvSpPr>
          <p:nvPr>
            <p:ph type="chart" sz="quarter" idx="10"/>
          </p:nvPr>
        </p:nvSpPr>
        <p:spPr>
          <a:xfrm>
            <a:off x="3954073" y="1447793"/>
            <a:ext cx="4778826" cy="4289457"/>
          </a:xfrm>
          <a:prstGeom prst="rect">
            <a:avLst/>
          </a:prstGeom>
        </p:spPr>
        <p:txBody>
          <a:bodyPr/>
          <a:lstStyle/>
          <a:p>
            <a:endParaRPr lang="ru-RU"/>
          </a:p>
        </p:txBody>
      </p:sp>
      <p:sp>
        <p:nvSpPr>
          <p:cNvPr id="15" name="Текст 37">
            <a:extLst>
              <a:ext uri="{FF2B5EF4-FFF2-40B4-BE49-F238E27FC236}">
                <a16:creationId xmlns="" xmlns:a16="http://schemas.microsoft.com/office/drawing/2014/main" id="{F0037DB7-9A83-3348-8DAE-CC70560E4099}"/>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 xmlns:a16="http://schemas.microsoft.com/office/drawing/2014/main" id="{4007716A-CF6E-BC4E-83BE-CC4A3F1F2008}"/>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4921AC85-F824-C54B-91ED-6AB495D80D7A}"/>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22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FDC66DB8-29BC-5940-A721-40F10021456A}"/>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DE27C859-478F-3648-8A9D-2C85DBDCAC09}"/>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58EA1144-CFD8-1D47-B430-7014F576043B}"/>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96EDC73C-5A3C-014E-8E52-04CAFCA9B20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55E88681-53A8-3B45-B80A-372EDFB53883}"/>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EDA7D8BF-DF37-704F-B77F-7E40752ACE25}"/>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 xmlns:a16="http://schemas.microsoft.com/office/drawing/2014/main" id="{76942483-EB13-0A4B-8060-DB65024C294E}"/>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 xmlns:a16="http://schemas.microsoft.com/office/drawing/2014/main" id="{66FAD63B-F743-0F47-BBE3-D7731766705A}"/>
              </a:ext>
            </a:extLst>
          </p:cNvPr>
          <p:cNvSpPr>
            <a:spLocks noGrp="1"/>
          </p:cNvSpPr>
          <p:nvPr>
            <p:ph type="body" sz="quarter" idx="12" hasCustomPrompt="1"/>
          </p:nvPr>
        </p:nvSpPr>
        <p:spPr>
          <a:xfrm>
            <a:off x="439423" y="2379663"/>
            <a:ext cx="8293478"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 xmlns:a16="http://schemas.microsoft.com/office/drawing/2014/main" id="{45421580-30B9-AE44-9576-3890C98F5E85}"/>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778A6943-08BD-8C4D-A524-728A4340014C}"/>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 xmlns:a16="http://schemas.microsoft.com/office/drawing/2014/main" id="{EB90A960-EE54-5742-BBB0-8536917AD4C0}"/>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753079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 xmlns:a16="http://schemas.microsoft.com/office/drawing/2014/main" id="{11D7C3EB-CCEB-E142-9753-8B2D75A0A80D}"/>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 xmlns:a16="http://schemas.microsoft.com/office/drawing/2014/main" id="{527C9F89-51CC-D243-9351-73AB081DB944}"/>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 xmlns:a16="http://schemas.microsoft.com/office/drawing/2014/main" id="{F09EE119-6C80-E846-95F9-BB3907664128}"/>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 xmlns:a16="http://schemas.microsoft.com/office/drawing/2014/main" id="{6C0A681B-44BF-6A46-98D8-483EF13B9114}"/>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C65A5D7C-EB12-9D4D-A99A-4B26C81B738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 xmlns:a16="http://schemas.microsoft.com/office/drawing/2014/main" id="{D4C3D74D-BE91-9547-ADCA-ACCE93C18789}"/>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 xmlns:a16="http://schemas.microsoft.com/office/drawing/2014/main" id="{5812BF3C-1D24-3640-84D2-BFFCA525AE5F}"/>
              </a:ext>
            </a:extLst>
          </p:cNvPr>
          <p:cNvSpPr>
            <a:spLocks noGrp="1"/>
          </p:cNvSpPr>
          <p:nvPr>
            <p:ph type="body" sz="quarter" idx="16" hasCustomPrompt="1"/>
          </p:nvPr>
        </p:nvSpPr>
        <p:spPr>
          <a:xfrm>
            <a:off x="439424"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 xmlns:a16="http://schemas.microsoft.com/office/drawing/2014/main" id="{BCBBDD44-9DC9-F74E-979F-120A7BBD4EE1}"/>
              </a:ext>
            </a:extLst>
          </p:cNvPr>
          <p:cNvSpPr>
            <a:spLocks noGrp="1"/>
          </p:cNvSpPr>
          <p:nvPr>
            <p:ph type="chart" sz="quarter" idx="10"/>
          </p:nvPr>
        </p:nvSpPr>
        <p:spPr>
          <a:xfrm>
            <a:off x="3954073" y="1447793"/>
            <a:ext cx="4778826" cy="4289457"/>
          </a:xfrm>
          <a:prstGeom prst="rect">
            <a:avLst/>
          </a:prstGeom>
        </p:spPr>
        <p:txBody>
          <a:bodyPr/>
          <a:lstStyle/>
          <a:p>
            <a:endParaRPr lang="ru-RU"/>
          </a:p>
        </p:txBody>
      </p:sp>
      <p:sp>
        <p:nvSpPr>
          <p:cNvPr id="23" name="Текст 22">
            <a:extLst>
              <a:ext uri="{FF2B5EF4-FFF2-40B4-BE49-F238E27FC236}">
                <a16:creationId xmlns="" xmlns:a16="http://schemas.microsoft.com/office/drawing/2014/main" id="{7C68DF7B-E804-E44B-83DF-5DC36AF76F43}"/>
              </a:ext>
            </a:extLst>
          </p:cNvPr>
          <p:cNvSpPr>
            <a:spLocks noGrp="1"/>
          </p:cNvSpPr>
          <p:nvPr>
            <p:ph type="body" sz="quarter" idx="17" hasCustomPrompt="1"/>
          </p:nvPr>
        </p:nvSpPr>
        <p:spPr>
          <a:xfrm>
            <a:off x="439342" y="1447065"/>
            <a:ext cx="324207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 xmlns:a16="http://schemas.microsoft.com/office/drawing/2014/main" id="{89E931D8-2901-A54D-86EA-096E47B81880}"/>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 xmlns:a16="http://schemas.microsoft.com/office/drawing/2014/main" id="{EB05FE86-9EEC-B64C-A6A4-0EF1E57F548F}"/>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 xmlns:a16="http://schemas.microsoft.com/office/drawing/2014/main" id="{897B1CBC-D3E1-5F42-9E46-5C5D5982A1A4}"/>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 xmlns:a16="http://schemas.microsoft.com/office/drawing/2014/main" id="{364269E6-245A-D54E-A8AD-14E29A03FAC1}"/>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825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 xmlns:a16="http://schemas.microsoft.com/office/drawing/2014/main" id="{E9A64721-E55E-8749-B29E-51DD8955936F}"/>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7" name="Straight Connector 19">
            <a:extLst>
              <a:ext uri="{FF2B5EF4-FFF2-40B4-BE49-F238E27FC236}">
                <a16:creationId xmlns="" xmlns:a16="http://schemas.microsoft.com/office/drawing/2014/main" id="{B0C162B7-B84F-874A-960E-31F512518C6E}"/>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 xmlns:a16="http://schemas.microsoft.com/office/drawing/2014/main" id="{1CB321BB-9FE3-294F-85D8-AA7DC75CA4AF}"/>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 xmlns:a16="http://schemas.microsoft.com/office/drawing/2014/main" id="{0A610A45-8712-8A45-AFB3-931CF468EC32}"/>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30460EF6-ECAD-8941-8132-1B3E005D606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 xmlns:a16="http://schemas.microsoft.com/office/drawing/2014/main" id="{41AE56A2-5FAA-FD44-AE1A-338E1E304184}"/>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 xmlns:a16="http://schemas.microsoft.com/office/drawing/2014/main" id="{3B28B62E-5EE9-834C-9BB6-BD66079B8164}"/>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 xmlns:a16="http://schemas.microsoft.com/office/drawing/2014/main" id="{621215DE-C1FD-2B4C-B236-AF679CF906BE}"/>
              </a:ext>
            </a:extLst>
          </p:cNvPr>
          <p:cNvSpPr>
            <a:spLocks noGrp="1"/>
          </p:cNvSpPr>
          <p:nvPr>
            <p:ph type="body" sz="quarter" idx="12" hasCustomPrompt="1"/>
          </p:nvPr>
        </p:nvSpPr>
        <p:spPr>
          <a:xfrm>
            <a:off x="431309" y="4103997"/>
            <a:ext cx="2068607"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 xmlns:a16="http://schemas.microsoft.com/office/drawing/2014/main" id="{8BC2F90D-0CE0-574C-A7C1-EAA3E6F1AB56}"/>
              </a:ext>
            </a:extLst>
          </p:cNvPr>
          <p:cNvSpPr>
            <a:spLocks noGrp="1"/>
          </p:cNvSpPr>
          <p:nvPr>
            <p:ph type="body" sz="quarter" idx="16" hasCustomPrompt="1"/>
          </p:nvPr>
        </p:nvSpPr>
        <p:spPr>
          <a:xfrm>
            <a:off x="3035255" y="4103997"/>
            <a:ext cx="2068209"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 xmlns:a16="http://schemas.microsoft.com/office/drawing/2014/main" id="{239E188B-2696-8A48-9F8A-36223EEF61E9}"/>
              </a:ext>
            </a:extLst>
          </p:cNvPr>
          <p:cNvSpPr>
            <a:spLocks noGrp="1"/>
          </p:cNvSpPr>
          <p:nvPr>
            <p:ph type="body" sz="quarter" idx="17" hasCustomPrompt="1"/>
          </p:nvPr>
        </p:nvSpPr>
        <p:spPr>
          <a:xfrm>
            <a:off x="5639204" y="4103997"/>
            <a:ext cx="2068209"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 xmlns:a16="http://schemas.microsoft.com/office/drawing/2014/main" id="{379BF4C6-F899-294C-B88E-8363AFBEEC2A}"/>
              </a:ext>
            </a:extLst>
          </p:cNvPr>
          <p:cNvSpPr>
            <a:spLocks noGrp="1"/>
          </p:cNvSpPr>
          <p:nvPr>
            <p:ph type="body" sz="quarter" idx="18" hasCustomPrompt="1"/>
          </p:nvPr>
        </p:nvSpPr>
        <p:spPr>
          <a:xfrm>
            <a:off x="431309"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 xmlns:a16="http://schemas.microsoft.com/office/drawing/2014/main" id="{DE7F352B-F6D9-B545-A835-443A55956E74}"/>
              </a:ext>
            </a:extLst>
          </p:cNvPr>
          <p:cNvSpPr>
            <a:spLocks noGrp="1"/>
          </p:cNvSpPr>
          <p:nvPr>
            <p:ph type="body" sz="quarter" idx="19" hasCustomPrompt="1"/>
          </p:nvPr>
        </p:nvSpPr>
        <p:spPr>
          <a:xfrm>
            <a:off x="3035257"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 xmlns:a16="http://schemas.microsoft.com/office/drawing/2014/main" id="{D1D5AF9F-C1B0-7842-8789-1DB8963D981B}"/>
              </a:ext>
            </a:extLst>
          </p:cNvPr>
          <p:cNvSpPr>
            <a:spLocks noGrp="1"/>
          </p:cNvSpPr>
          <p:nvPr>
            <p:ph type="body" sz="quarter" idx="20" hasCustomPrompt="1"/>
          </p:nvPr>
        </p:nvSpPr>
        <p:spPr>
          <a:xfrm>
            <a:off x="5639205"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 xmlns:a16="http://schemas.microsoft.com/office/drawing/2014/main" id="{37B4962B-A5BA-AB4F-AFB3-5BF3A0AD0352}"/>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 xmlns:a16="http://schemas.microsoft.com/office/drawing/2014/main" id="{78AD85C2-6CFD-A94C-8134-2B3392A33196}"/>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 xmlns:a16="http://schemas.microsoft.com/office/drawing/2014/main" id="{C50CF571-E523-5440-B1C9-D74160206AED}"/>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2327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C5425806-16DD-844E-927C-26E7143A9ED8}"/>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6" name="Straight Connector 19">
            <a:extLst>
              <a:ext uri="{FF2B5EF4-FFF2-40B4-BE49-F238E27FC236}">
                <a16:creationId xmlns="" xmlns:a16="http://schemas.microsoft.com/office/drawing/2014/main" id="{479746FF-3282-DF46-9D7C-D80431604A55}"/>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 xmlns:a16="http://schemas.microsoft.com/office/drawing/2014/main" id="{51B44297-B0E7-D74D-B291-D39A0D468B42}"/>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 xmlns:a16="http://schemas.microsoft.com/office/drawing/2014/main" id="{0EA4A057-F0CB-E04F-B472-4A1ABFB64C66}"/>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764502F5-56EE-354B-A3B1-E79F8B005172}"/>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 xmlns:a16="http://schemas.microsoft.com/office/drawing/2014/main" id="{A80E0956-5C10-CC40-A426-CBD2E0C4158E}"/>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 xmlns:a16="http://schemas.microsoft.com/office/drawing/2014/main" id="{51340CB4-0355-3640-A212-F684523CDCCF}"/>
              </a:ext>
            </a:extLst>
          </p:cNvPr>
          <p:cNvSpPr>
            <a:spLocks noGrp="1"/>
          </p:cNvSpPr>
          <p:nvPr>
            <p:ph type="body" sz="quarter" idx="17" hasCustomPrompt="1"/>
          </p:nvPr>
        </p:nvSpPr>
        <p:spPr>
          <a:xfrm>
            <a:off x="439342" y="1447065"/>
            <a:ext cx="8293549"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 xmlns:a16="http://schemas.microsoft.com/office/drawing/2014/main" id="{8C6F2EA4-CEDC-324C-9C06-8713118041EB}"/>
              </a:ext>
            </a:extLst>
          </p:cNvPr>
          <p:cNvSpPr>
            <a:spLocks noGrp="1"/>
          </p:cNvSpPr>
          <p:nvPr>
            <p:ph type="body" sz="quarter" idx="18" hasCustomPrompt="1"/>
          </p:nvPr>
        </p:nvSpPr>
        <p:spPr>
          <a:xfrm>
            <a:off x="439343" y="5739192"/>
            <a:ext cx="5118227"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19" name="Таблица 18">
            <a:extLst>
              <a:ext uri="{FF2B5EF4-FFF2-40B4-BE49-F238E27FC236}">
                <a16:creationId xmlns="" xmlns:a16="http://schemas.microsoft.com/office/drawing/2014/main" id="{7B291085-A9B9-D842-B1A7-96258FAF012C}"/>
              </a:ext>
            </a:extLst>
          </p:cNvPr>
          <p:cNvSpPr>
            <a:spLocks noGrp="1"/>
          </p:cNvSpPr>
          <p:nvPr>
            <p:ph type="tbl" sz="quarter" idx="19"/>
          </p:nvPr>
        </p:nvSpPr>
        <p:spPr>
          <a:xfrm>
            <a:off x="439342" y="1984076"/>
            <a:ext cx="8293895" cy="3519576"/>
          </a:xfrm>
          <a:prstGeom prst="rect">
            <a:avLst/>
          </a:prstGeom>
        </p:spPr>
        <p:txBody>
          <a:bodyPr/>
          <a:lstStyle/>
          <a:p>
            <a:endParaRPr lang="ru-RU"/>
          </a:p>
        </p:txBody>
      </p:sp>
      <p:sp>
        <p:nvSpPr>
          <p:cNvPr id="16" name="Текст 37">
            <a:extLst>
              <a:ext uri="{FF2B5EF4-FFF2-40B4-BE49-F238E27FC236}">
                <a16:creationId xmlns="" xmlns:a16="http://schemas.microsoft.com/office/drawing/2014/main" id="{252B365F-6D89-0045-99CC-0F0D3EF2DA0F}"/>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 xmlns:a16="http://schemas.microsoft.com/office/drawing/2014/main" id="{C9CC4AE0-EDCC-9A4F-97C4-4CAFF1F1EBCF}"/>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 xmlns:a16="http://schemas.microsoft.com/office/drawing/2014/main" id="{185F6674-A1EC-1846-AEB5-DA4959807147}"/>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93667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 xmlns:a16="http://schemas.microsoft.com/office/drawing/2014/main" id="{259ABC72-D738-1143-BF2A-D85AE9A4F73B}"/>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 xmlns:a16="http://schemas.microsoft.com/office/drawing/2014/main" id="{237A1E42-2FC3-8841-8C41-992C5BC2368D}"/>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 xmlns:a16="http://schemas.microsoft.com/office/drawing/2014/main" id="{47503EA0-3883-E24D-9EB8-7B6175182929}"/>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 xmlns:a16="http://schemas.microsoft.com/office/drawing/2014/main" id="{E0144DF2-9891-324D-B34E-AFA025FBCBF9}"/>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F33F65D6-1072-F140-B6A5-758D7B595A92}"/>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 xmlns:a16="http://schemas.microsoft.com/office/drawing/2014/main" id="{5F1F09D4-22FA-7B4B-9488-F8FDDCC2D447}"/>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 xmlns:a16="http://schemas.microsoft.com/office/drawing/2014/main" id="{4D940599-2B77-CE47-91E6-CDB51ADE1840}"/>
              </a:ext>
            </a:extLst>
          </p:cNvPr>
          <p:cNvSpPr>
            <a:spLocks noGrp="1"/>
          </p:cNvSpPr>
          <p:nvPr>
            <p:ph type="body" sz="quarter" idx="17" hasCustomPrompt="1"/>
          </p:nvPr>
        </p:nvSpPr>
        <p:spPr>
          <a:xfrm>
            <a:off x="439341" y="1447064"/>
            <a:ext cx="5713408"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 xmlns:a16="http://schemas.microsoft.com/office/drawing/2014/main" id="{A7333712-9DED-4F4B-B209-2F13075EDB3F}"/>
              </a:ext>
            </a:extLst>
          </p:cNvPr>
          <p:cNvSpPr>
            <a:spLocks noGrp="1"/>
          </p:cNvSpPr>
          <p:nvPr>
            <p:ph type="body" sz="quarter" idx="18" hasCustomPrompt="1"/>
          </p:nvPr>
        </p:nvSpPr>
        <p:spPr>
          <a:xfrm>
            <a:off x="439343" y="5739192"/>
            <a:ext cx="5118227"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20" name="Таблица 18">
            <a:extLst>
              <a:ext uri="{FF2B5EF4-FFF2-40B4-BE49-F238E27FC236}">
                <a16:creationId xmlns="" xmlns:a16="http://schemas.microsoft.com/office/drawing/2014/main" id="{DD467C42-8209-B740-8419-DBB6A6F7D5EE}"/>
              </a:ext>
            </a:extLst>
          </p:cNvPr>
          <p:cNvSpPr>
            <a:spLocks noGrp="1"/>
          </p:cNvSpPr>
          <p:nvPr>
            <p:ph type="tbl" sz="quarter" idx="19"/>
          </p:nvPr>
        </p:nvSpPr>
        <p:spPr>
          <a:xfrm>
            <a:off x="439342" y="2208362"/>
            <a:ext cx="5713421" cy="3295290"/>
          </a:xfrm>
          <a:prstGeom prst="rect">
            <a:avLst/>
          </a:prstGeom>
        </p:spPr>
        <p:txBody>
          <a:bodyPr/>
          <a:lstStyle/>
          <a:p>
            <a:endParaRPr lang="ru-RU"/>
          </a:p>
        </p:txBody>
      </p:sp>
      <p:sp>
        <p:nvSpPr>
          <p:cNvPr id="21" name="Текст 35">
            <a:extLst>
              <a:ext uri="{FF2B5EF4-FFF2-40B4-BE49-F238E27FC236}">
                <a16:creationId xmlns="" xmlns:a16="http://schemas.microsoft.com/office/drawing/2014/main" id="{B4309850-76EA-224C-A9E2-B6BBDBF99DE2}"/>
              </a:ext>
            </a:extLst>
          </p:cNvPr>
          <p:cNvSpPr>
            <a:spLocks noGrp="1"/>
          </p:cNvSpPr>
          <p:nvPr>
            <p:ph type="body" sz="quarter" idx="12" hasCustomPrompt="1"/>
          </p:nvPr>
        </p:nvSpPr>
        <p:spPr>
          <a:xfrm>
            <a:off x="6515106" y="2208363"/>
            <a:ext cx="2198000"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 xmlns:a16="http://schemas.microsoft.com/office/drawing/2014/main" id="{6809E15B-CD0E-2F47-B500-B457A9CCBB37}"/>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7E0B9771-35DC-D24C-B598-648DE6F8DE64}"/>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 xmlns:a16="http://schemas.microsoft.com/office/drawing/2014/main" id="{5B1ACD18-BD14-2B4B-BA0A-46A5167E2C75}"/>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65246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9328428E-0D3D-6E4B-BAC0-3F63BAF7DB74}"/>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86CF47C6-D972-9E44-A717-6848F3489399}"/>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412FEF63-77C0-7C4A-B9BE-4BC0EEEEB78C}"/>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C4F550E9-E979-284D-B65F-44E092DD9D02}"/>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3A39D099-B515-F343-BF7A-A95468DA3860}"/>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396B1F99-9711-C64F-A7C9-4F1D89E7F11D}"/>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 xmlns:a16="http://schemas.microsoft.com/office/drawing/2014/main" id="{1C20890C-BC1C-0745-9AF3-46700BA27C4A}"/>
              </a:ext>
            </a:extLst>
          </p:cNvPr>
          <p:cNvSpPr>
            <a:spLocks noGrp="1"/>
          </p:cNvSpPr>
          <p:nvPr>
            <p:ph type="title" hasCustomPrompt="1"/>
          </p:nvPr>
        </p:nvSpPr>
        <p:spPr>
          <a:xfrm>
            <a:off x="439425" y="1447791"/>
            <a:ext cx="3241898"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 xmlns:a16="http://schemas.microsoft.com/office/drawing/2014/main" id="{CA2589F7-4500-024F-8E07-D726629A599C}"/>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 xmlns:a16="http://schemas.microsoft.com/office/drawing/2014/main" id="{D2CA403A-98E7-6C42-8F44-30AB6622C802}"/>
              </a:ext>
            </a:extLst>
          </p:cNvPr>
          <p:cNvSpPr/>
          <p:nvPr userDrawn="1"/>
        </p:nvSpPr>
        <p:spPr>
          <a:xfrm>
            <a:off x="4044738" y="1447790"/>
            <a:ext cx="623248"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2" name="Oval 20">
            <a:extLst>
              <a:ext uri="{FF2B5EF4-FFF2-40B4-BE49-F238E27FC236}">
                <a16:creationId xmlns="" xmlns:a16="http://schemas.microsoft.com/office/drawing/2014/main" id="{42ABAA5D-E7AB-6E48-9D43-A48178C9BDD4}"/>
              </a:ext>
            </a:extLst>
          </p:cNvPr>
          <p:cNvSpPr/>
          <p:nvPr userDrawn="1"/>
        </p:nvSpPr>
        <p:spPr>
          <a:xfrm>
            <a:off x="5057195" y="1447790"/>
            <a:ext cx="623248"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3" name="Oval 22">
            <a:extLst>
              <a:ext uri="{FF2B5EF4-FFF2-40B4-BE49-F238E27FC236}">
                <a16:creationId xmlns="" xmlns:a16="http://schemas.microsoft.com/office/drawing/2014/main" id="{209F185A-8F67-9C42-A7C5-87E483F4FC19}"/>
              </a:ext>
            </a:extLst>
          </p:cNvPr>
          <p:cNvSpPr/>
          <p:nvPr userDrawn="1"/>
        </p:nvSpPr>
        <p:spPr>
          <a:xfrm>
            <a:off x="6069651" y="1447790"/>
            <a:ext cx="623248"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4" name="Oval 23">
            <a:extLst>
              <a:ext uri="{FF2B5EF4-FFF2-40B4-BE49-F238E27FC236}">
                <a16:creationId xmlns="" xmlns:a16="http://schemas.microsoft.com/office/drawing/2014/main" id="{279AE0F6-4E37-6C4D-AF45-824EEE489A15}"/>
              </a:ext>
            </a:extLst>
          </p:cNvPr>
          <p:cNvSpPr/>
          <p:nvPr userDrawn="1"/>
        </p:nvSpPr>
        <p:spPr>
          <a:xfrm>
            <a:off x="7082109" y="1447790"/>
            <a:ext cx="623248"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5" name="Oval 26">
            <a:extLst>
              <a:ext uri="{FF2B5EF4-FFF2-40B4-BE49-F238E27FC236}">
                <a16:creationId xmlns="" xmlns:a16="http://schemas.microsoft.com/office/drawing/2014/main" id="{330C0EA4-7FD1-CE4D-AC95-8C484C5AC790}"/>
              </a:ext>
            </a:extLst>
          </p:cNvPr>
          <p:cNvSpPr/>
          <p:nvPr userDrawn="1"/>
        </p:nvSpPr>
        <p:spPr>
          <a:xfrm>
            <a:off x="8094567" y="1447790"/>
            <a:ext cx="623248"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6" name="Oval 29">
            <a:extLst>
              <a:ext uri="{FF2B5EF4-FFF2-40B4-BE49-F238E27FC236}">
                <a16:creationId xmlns="" xmlns:a16="http://schemas.microsoft.com/office/drawing/2014/main" id="{4C53CF3D-7EFB-DF4F-8EA6-5644574E9AFB}"/>
              </a:ext>
            </a:extLst>
          </p:cNvPr>
          <p:cNvSpPr/>
          <p:nvPr userDrawn="1"/>
        </p:nvSpPr>
        <p:spPr>
          <a:xfrm>
            <a:off x="4044738" y="2708702"/>
            <a:ext cx="623248"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7" name="Oval 33">
            <a:extLst>
              <a:ext uri="{FF2B5EF4-FFF2-40B4-BE49-F238E27FC236}">
                <a16:creationId xmlns="" xmlns:a16="http://schemas.microsoft.com/office/drawing/2014/main" id="{B42CE88A-E9A3-2A4E-BD50-EB37311F39EC}"/>
              </a:ext>
            </a:extLst>
          </p:cNvPr>
          <p:cNvSpPr/>
          <p:nvPr userDrawn="1"/>
        </p:nvSpPr>
        <p:spPr>
          <a:xfrm>
            <a:off x="5057195" y="2708702"/>
            <a:ext cx="623248"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8" name="Oval 34">
            <a:extLst>
              <a:ext uri="{FF2B5EF4-FFF2-40B4-BE49-F238E27FC236}">
                <a16:creationId xmlns="" xmlns:a16="http://schemas.microsoft.com/office/drawing/2014/main" id="{B699EFDF-DB9D-3C4F-9D1F-461508017BDA}"/>
              </a:ext>
            </a:extLst>
          </p:cNvPr>
          <p:cNvSpPr/>
          <p:nvPr userDrawn="1"/>
        </p:nvSpPr>
        <p:spPr>
          <a:xfrm>
            <a:off x="6069651" y="2708702"/>
            <a:ext cx="623248"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29" name="Oval 35">
            <a:extLst>
              <a:ext uri="{FF2B5EF4-FFF2-40B4-BE49-F238E27FC236}">
                <a16:creationId xmlns="" xmlns:a16="http://schemas.microsoft.com/office/drawing/2014/main" id="{5DF3131C-EEA1-5446-B567-C9DA0A2A1AFF}"/>
              </a:ext>
            </a:extLst>
          </p:cNvPr>
          <p:cNvSpPr/>
          <p:nvPr userDrawn="1"/>
        </p:nvSpPr>
        <p:spPr>
          <a:xfrm>
            <a:off x="7082109" y="2708702"/>
            <a:ext cx="623248"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0" name="Oval 36">
            <a:extLst>
              <a:ext uri="{FF2B5EF4-FFF2-40B4-BE49-F238E27FC236}">
                <a16:creationId xmlns="" xmlns:a16="http://schemas.microsoft.com/office/drawing/2014/main" id="{6D03B317-B61D-2945-8C0A-A6EBD87ACD07}"/>
              </a:ext>
            </a:extLst>
          </p:cNvPr>
          <p:cNvSpPr/>
          <p:nvPr userDrawn="1"/>
        </p:nvSpPr>
        <p:spPr>
          <a:xfrm>
            <a:off x="8094567" y="2708702"/>
            <a:ext cx="623248"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1" name="Oval 37">
            <a:extLst>
              <a:ext uri="{FF2B5EF4-FFF2-40B4-BE49-F238E27FC236}">
                <a16:creationId xmlns="" xmlns:a16="http://schemas.microsoft.com/office/drawing/2014/main" id="{9C0266F1-C0B7-624A-A873-5F2C8801E766}"/>
              </a:ext>
            </a:extLst>
          </p:cNvPr>
          <p:cNvSpPr/>
          <p:nvPr userDrawn="1"/>
        </p:nvSpPr>
        <p:spPr>
          <a:xfrm>
            <a:off x="4044738" y="3969612"/>
            <a:ext cx="623248"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2" name="Oval 38">
            <a:extLst>
              <a:ext uri="{FF2B5EF4-FFF2-40B4-BE49-F238E27FC236}">
                <a16:creationId xmlns="" xmlns:a16="http://schemas.microsoft.com/office/drawing/2014/main" id="{30C0C10E-388C-9843-8270-19D471BD3756}"/>
              </a:ext>
            </a:extLst>
          </p:cNvPr>
          <p:cNvSpPr/>
          <p:nvPr userDrawn="1"/>
        </p:nvSpPr>
        <p:spPr>
          <a:xfrm>
            <a:off x="5057195" y="3969612"/>
            <a:ext cx="623248"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3" name="Oval 39">
            <a:extLst>
              <a:ext uri="{FF2B5EF4-FFF2-40B4-BE49-F238E27FC236}">
                <a16:creationId xmlns="" xmlns:a16="http://schemas.microsoft.com/office/drawing/2014/main" id="{87047EA3-79D2-8644-A568-E64AA1D7D370}"/>
              </a:ext>
            </a:extLst>
          </p:cNvPr>
          <p:cNvSpPr/>
          <p:nvPr userDrawn="1"/>
        </p:nvSpPr>
        <p:spPr>
          <a:xfrm>
            <a:off x="6069651" y="3969612"/>
            <a:ext cx="623248"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4" name="Oval 40">
            <a:extLst>
              <a:ext uri="{FF2B5EF4-FFF2-40B4-BE49-F238E27FC236}">
                <a16:creationId xmlns="" xmlns:a16="http://schemas.microsoft.com/office/drawing/2014/main" id="{7F5D1C6B-4E6B-0346-A5DC-C511DB14EFD6}"/>
              </a:ext>
            </a:extLst>
          </p:cNvPr>
          <p:cNvSpPr/>
          <p:nvPr userDrawn="1"/>
        </p:nvSpPr>
        <p:spPr>
          <a:xfrm>
            <a:off x="7082109" y="3969612"/>
            <a:ext cx="623248"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5" name="Oval 41">
            <a:extLst>
              <a:ext uri="{FF2B5EF4-FFF2-40B4-BE49-F238E27FC236}">
                <a16:creationId xmlns="" xmlns:a16="http://schemas.microsoft.com/office/drawing/2014/main" id="{EB421DBA-35DE-2C4F-A89E-27F0998EF4E8}"/>
              </a:ext>
            </a:extLst>
          </p:cNvPr>
          <p:cNvSpPr/>
          <p:nvPr userDrawn="1"/>
        </p:nvSpPr>
        <p:spPr>
          <a:xfrm>
            <a:off x="8094567" y="3969612"/>
            <a:ext cx="623248"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6" name="Oval 42">
            <a:extLst>
              <a:ext uri="{FF2B5EF4-FFF2-40B4-BE49-F238E27FC236}">
                <a16:creationId xmlns="" xmlns:a16="http://schemas.microsoft.com/office/drawing/2014/main" id="{081BD842-A9A1-5B44-81ED-A97BA390032B}"/>
              </a:ext>
            </a:extLst>
          </p:cNvPr>
          <p:cNvSpPr/>
          <p:nvPr userDrawn="1"/>
        </p:nvSpPr>
        <p:spPr>
          <a:xfrm>
            <a:off x="4044738" y="5249772"/>
            <a:ext cx="623248"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7" name="Oval 43">
            <a:extLst>
              <a:ext uri="{FF2B5EF4-FFF2-40B4-BE49-F238E27FC236}">
                <a16:creationId xmlns="" xmlns:a16="http://schemas.microsoft.com/office/drawing/2014/main" id="{036EE7D2-A33A-434C-B272-C82E2CDD4D4D}"/>
              </a:ext>
            </a:extLst>
          </p:cNvPr>
          <p:cNvSpPr/>
          <p:nvPr userDrawn="1"/>
        </p:nvSpPr>
        <p:spPr>
          <a:xfrm>
            <a:off x="5057195" y="5249772"/>
            <a:ext cx="623248"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8" name="Oval 44">
            <a:extLst>
              <a:ext uri="{FF2B5EF4-FFF2-40B4-BE49-F238E27FC236}">
                <a16:creationId xmlns="" xmlns:a16="http://schemas.microsoft.com/office/drawing/2014/main" id="{7DD65DA4-F076-C242-813E-8C17DCABCCFB}"/>
              </a:ext>
            </a:extLst>
          </p:cNvPr>
          <p:cNvSpPr/>
          <p:nvPr userDrawn="1"/>
        </p:nvSpPr>
        <p:spPr>
          <a:xfrm>
            <a:off x="6069651" y="5249772"/>
            <a:ext cx="623248"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39" name="Oval 45">
            <a:extLst>
              <a:ext uri="{FF2B5EF4-FFF2-40B4-BE49-F238E27FC236}">
                <a16:creationId xmlns="" xmlns:a16="http://schemas.microsoft.com/office/drawing/2014/main" id="{8A44D99D-BF66-2848-B460-F59D8ECF5690}"/>
              </a:ext>
            </a:extLst>
          </p:cNvPr>
          <p:cNvSpPr/>
          <p:nvPr userDrawn="1"/>
        </p:nvSpPr>
        <p:spPr>
          <a:xfrm>
            <a:off x="7082109" y="5249772"/>
            <a:ext cx="623248"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0" name="Oval 46">
            <a:extLst>
              <a:ext uri="{FF2B5EF4-FFF2-40B4-BE49-F238E27FC236}">
                <a16:creationId xmlns="" xmlns:a16="http://schemas.microsoft.com/office/drawing/2014/main" id="{9B130CEB-3D74-B647-BA6B-32F7D70FD354}"/>
              </a:ext>
            </a:extLst>
          </p:cNvPr>
          <p:cNvSpPr/>
          <p:nvPr userDrawn="1"/>
        </p:nvSpPr>
        <p:spPr>
          <a:xfrm>
            <a:off x="8094567" y="5249772"/>
            <a:ext cx="623248"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rgbClr val="FFFFFF"/>
              </a:solidFill>
            </a:endParaRPr>
          </a:p>
        </p:txBody>
      </p:sp>
      <p:sp>
        <p:nvSpPr>
          <p:cNvPr id="41" name="Текст 37">
            <a:extLst>
              <a:ext uri="{FF2B5EF4-FFF2-40B4-BE49-F238E27FC236}">
                <a16:creationId xmlns="" xmlns:a16="http://schemas.microsoft.com/office/drawing/2014/main" id="{800F6957-CEFF-924E-B258-5B51A5196DEB}"/>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 xmlns:a16="http://schemas.microsoft.com/office/drawing/2014/main" id="{8FD4982C-EBD6-6D4D-A16B-212CB048938C}"/>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 xmlns:a16="http://schemas.microsoft.com/office/drawing/2014/main" id="{733D5CDE-163B-C148-A20F-A808E0652336}"/>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35787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 xmlns:a16="http://schemas.microsoft.com/office/drawing/2014/main" id="{A7FA04E4-3213-8F41-B068-4DC281441422}"/>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 xmlns:a16="http://schemas.microsoft.com/office/drawing/2014/main" id="{938052A0-3DF0-DC47-B7E0-C20EF981C230}"/>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 xmlns:a16="http://schemas.microsoft.com/office/drawing/2014/main" id="{8C6147F0-3CA1-264C-B2B2-F88597196943}"/>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 xmlns:a16="http://schemas.microsoft.com/office/drawing/2014/main" id="{62CDF50E-4D58-AF4A-ABFD-140AF88B3681}"/>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C62171D1-2A5B-7A4A-9760-17CCE51B9802}"/>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 xmlns:a16="http://schemas.microsoft.com/office/drawing/2014/main" id="{3C71A0C3-CD3E-0748-98E5-6B2507CAB296}"/>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 xmlns:a16="http://schemas.microsoft.com/office/drawing/2014/main" id="{C0A1CB46-D6D6-5E48-B4F7-CCED4525C46F}"/>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 xmlns:a16="http://schemas.microsoft.com/office/drawing/2014/main" id="{25D35A19-1AA8-204A-BFCA-83B65D59CFF4}"/>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3557077C-F503-0B4A-82A2-54D21547E589}"/>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962668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1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0E78CA68-7A0C-CF41-9AC6-A547FB9EC3B0}"/>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45DC512A-A23B-B24D-A1F6-6793976867CF}"/>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21F91649-DF0F-5F45-A43B-2CED9ACDD049}"/>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3137B760-1A50-1845-B7F2-1EF31C71C72B}"/>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05ECCF8F-5855-7943-B503-5573887A534D}"/>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FB81B23D-CDD8-E64C-9887-3540F7EE1C4B}"/>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 xmlns:a16="http://schemas.microsoft.com/office/drawing/2014/main" id="{5163BE0A-A745-414A-AF21-D968BD69D2DA}"/>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 xmlns:a16="http://schemas.microsoft.com/office/drawing/2014/main" id="{B3D47CF6-5FC1-2346-8894-A7CC39063DE3}"/>
              </a:ext>
            </a:extLst>
          </p:cNvPr>
          <p:cNvSpPr>
            <a:spLocks noGrp="1"/>
          </p:cNvSpPr>
          <p:nvPr>
            <p:ph type="body" sz="quarter" idx="16" hasCustomPrompt="1"/>
          </p:nvPr>
        </p:nvSpPr>
        <p:spPr>
          <a:xfrm>
            <a:off x="439424"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 xmlns:a16="http://schemas.microsoft.com/office/drawing/2014/main" id="{CD14B8F3-89C2-9F45-809E-D1EAF85AC566}"/>
              </a:ext>
            </a:extLst>
          </p:cNvPr>
          <p:cNvSpPr>
            <a:spLocks noGrp="1"/>
          </p:cNvSpPr>
          <p:nvPr>
            <p:ph type="body" sz="quarter" idx="18" hasCustomPrompt="1"/>
          </p:nvPr>
        </p:nvSpPr>
        <p:spPr>
          <a:xfrm>
            <a:off x="4694919" y="2379663"/>
            <a:ext cx="4037976"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 xmlns:a16="http://schemas.microsoft.com/office/drawing/2014/main" id="{B32DC3D4-97A5-3E4F-A29B-422D5E3129B7}"/>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 xmlns:a16="http://schemas.microsoft.com/office/drawing/2014/main" id="{87E14987-3496-B241-A4C9-88FACDD837F5}"/>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 xmlns:a16="http://schemas.microsoft.com/office/drawing/2014/main" id="{3DAEB9AB-245D-774E-9656-B80FCC7A20BB}"/>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 xmlns:a16="http://schemas.microsoft.com/office/drawing/2014/main" id="{98145217-7421-9C4F-9483-5AEA3D289575}"/>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673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 xmlns:a16="http://schemas.microsoft.com/office/drawing/2014/main" id="{9E89D752-CAC6-0943-9A3D-4C52DBF50CE2}"/>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8" name="Straight Connector 19">
            <a:extLst>
              <a:ext uri="{FF2B5EF4-FFF2-40B4-BE49-F238E27FC236}">
                <a16:creationId xmlns="" xmlns:a16="http://schemas.microsoft.com/office/drawing/2014/main" id="{64D89E64-93BB-044D-B3D4-8F2679C5CA4C}"/>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 xmlns:a16="http://schemas.microsoft.com/office/drawing/2014/main" id="{D0C3B169-866D-C645-AF76-00F8C2A97E9B}"/>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 xmlns:a16="http://schemas.microsoft.com/office/drawing/2014/main" id="{FDDF48AB-D8AE-0E42-A544-8EA5B8744778}"/>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66DF89EC-1E7C-3B40-85F4-6D19A7D29AC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 xmlns:a16="http://schemas.microsoft.com/office/drawing/2014/main" id="{019D6862-BD52-734D-9E19-38C147CA2D29}"/>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 xmlns:a16="http://schemas.microsoft.com/office/drawing/2014/main" id="{B3F16318-C9C3-B948-A508-4BC53D0B7716}"/>
              </a:ext>
            </a:extLst>
          </p:cNvPr>
          <p:cNvSpPr>
            <a:spLocks noGrp="1"/>
          </p:cNvSpPr>
          <p:nvPr>
            <p:ph type="title" hasCustomPrompt="1"/>
          </p:nvPr>
        </p:nvSpPr>
        <p:spPr>
          <a:xfrm>
            <a:off x="439425" y="1447791"/>
            <a:ext cx="3241898"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 xmlns:a16="http://schemas.microsoft.com/office/drawing/2014/main" id="{23B3E5FB-BBCE-4149-AD9A-8CAB06CC9FCF}"/>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 xmlns:a16="http://schemas.microsoft.com/office/drawing/2014/main" id="{658542D3-7E45-6E46-8039-27C4C43DD617}"/>
              </a:ext>
            </a:extLst>
          </p:cNvPr>
          <p:cNvSpPr>
            <a:spLocks noGrp="1"/>
          </p:cNvSpPr>
          <p:nvPr>
            <p:ph type="body" sz="quarter" idx="16" hasCustomPrompt="1"/>
          </p:nvPr>
        </p:nvSpPr>
        <p:spPr>
          <a:xfrm>
            <a:off x="439424"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 xmlns:a16="http://schemas.microsoft.com/office/drawing/2014/main" id="{57965DCA-4776-7546-97FD-A69317A34CF2}"/>
              </a:ext>
            </a:extLst>
          </p:cNvPr>
          <p:cNvSpPr>
            <a:spLocks noGrp="1"/>
          </p:cNvSpPr>
          <p:nvPr>
            <p:ph type="chart" sz="quarter" idx="10"/>
          </p:nvPr>
        </p:nvSpPr>
        <p:spPr>
          <a:xfrm>
            <a:off x="3954073" y="1447793"/>
            <a:ext cx="4778826" cy="4289457"/>
          </a:xfrm>
          <a:prstGeom prst="rect">
            <a:avLst/>
          </a:prstGeom>
        </p:spPr>
        <p:txBody>
          <a:bodyPr/>
          <a:lstStyle/>
          <a:p>
            <a:endParaRPr lang="ru-RU"/>
          </a:p>
        </p:txBody>
      </p:sp>
      <p:sp>
        <p:nvSpPr>
          <p:cNvPr id="15" name="Текст 37">
            <a:extLst>
              <a:ext uri="{FF2B5EF4-FFF2-40B4-BE49-F238E27FC236}">
                <a16:creationId xmlns="" xmlns:a16="http://schemas.microsoft.com/office/drawing/2014/main" id="{F0037DB7-9A83-3348-8DAE-CC70560E4099}"/>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 xmlns:a16="http://schemas.microsoft.com/office/drawing/2014/main" id="{4007716A-CF6E-BC4E-83BE-CC4A3F1F2008}"/>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4921AC85-F824-C54B-91ED-6AB495D80D7A}"/>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56383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 xmlns:a16="http://schemas.microsoft.com/office/drawing/2014/main" id="{11D7C3EB-CCEB-E142-9753-8B2D75A0A80D}"/>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 xmlns:a16="http://schemas.microsoft.com/office/drawing/2014/main" id="{527C9F89-51CC-D243-9351-73AB081DB944}"/>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 xmlns:a16="http://schemas.microsoft.com/office/drawing/2014/main" id="{F09EE119-6C80-E846-95F9-BB3907664128}"/>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 xmlns:a16="http://schemas.microsoft.com/office/drawing/2014/main" id="{6C0A681B-44BF-6A46-98D8-483EF13B9114}"/>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C65A5D7C-EB12-9D4D-A99A-4B26C81B738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 xmlns:a16="http://schemas.microsoft.com/office/drawing/2014/main" id="{D4C3D74D-BE91-9547-ADCA-ACCE93C18789}"/>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 xmlns:a16="http://schemas.microsoft.com/office/drawing/2014/main" id="{5812BF3C-1D24-3640-84D2-BFFCA525AE5F}"/>
              </a:ext>
            </a:extLst>
          </p:cNvPr>
          <p:cNvSpPr>
            <a:spLocks noGrp="1"/>
          </p:cNvSpPr>
          <p:nvPr>
            <p:ph type="body" sz="quarter" idx="16" hasCustomPrompt="1"/>
          </p:nvPr>
        </p:nvSpPr>
        <p:spPr>
          <a:xfrm>
            <a:off x="439424" y="5183249"/>
            <a:ext cx="2950759"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 xmlns:a16="http://schemas.microsoft.com/office/drawing/2014/main" id="{BCBBDD44-9DC9-F74E-979F-120A7BBD4EE1}"/>
              </a:ext>
            </a:extLst>
          </p:cNvPr>
          <p:cNvSpPr>
            <a:spLocks noGrp="1"/>
          </p:cNvSpPr>
          <p:nvPr>
            <p:ph type="chart" sz="quarter" idx="10"/>
          </p:nvPr>
        </p:nvSpPr>
        <p:spPr>
          <a:xfrm>
            <a:off x="3954073" y="1447793"/>
            <a:ext cx="4778826" cy="4289457"/>
          </a:xfrm>
          <a:prstGeom prst="rect">
            <a:avLst/>
          </a:prstGeom>
        </p:spPr>
        <p:txBody>
          <a:bodyPr/>
          <a:lstStyle/>
          <a:p>
            <a:endParaRPr lang="ru-RU"/>
          </a:p>
        </p:txBody>
      </p:sp>
      <p:sp>
        <p:nvSpPr>
          <p:cNvPr id="23" name="Текст 22">
            <a:extLst>
              <a:ext uri="{FF2B5EF4-FFF2-40B4-BE49-F238E27FC236}">
                <a16:creationId xmlns="" xmlns:a16="http://schemas.microsoft.com/office/drawing/2014/main" id="{7C68DF7B-E804-E44B-83DF-5DC36AF76F43}"/>
              </a:ext>
            </a:extLst>
          </p:cNvPr>
          <p:cNvSpPr>
            <a:spLocks noGrp="1"/>
          </p:cNvSpPr>
          <p:nvPr>
            <p:ph type="body" sz="quarter" idx="17" hasCustomPrompt="1"/>
          </p:nvPr>
        </p:nvSpPr>
        <p:spPr>
          <a:xfrm>
            <a:off x="439342" y="1447065"/>
            <a:ext cx="324207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 xmlns:a16="http://schemas.microsoft.com/office/drawing/2014/main" id="{89E931D8-2901-A54D-86EA-096E47B81880}"/>
              </a:ext>
            </a:extLst>
          </p:cNvPr>
          <p:cNvSpPr>
            <a:spLocks noGrp="1"/>
          </p:cNvSpPr>
          <p:nvPr>
            <p:ph type="body" sz="quarter" idx="12" hasCustomPrompt="1"/>
          </p:nvPr>
        </p:nvSpPr>
        <p:spPr>
          <a:xfrm>
            <a:off x="439425" y="2379664"/>
            <a:ext cx="3241898"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 xmlns:a16="http://schemas.microsoft.com/office/drawing/2014/main" id="{EB05FE86-9EEC-B64C-A6A4-0EF1E57F548F}"/>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 xmlns:a16="http://schemas.microsoft.com/office/drawing/2014/main" id="{897B1CBC-D3E1-5F42-9E46-5C5D5982A1A4}"/>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 xmlns:a16="http://schemas.microsoft.com/office/drawing/2014/main" id="{364269E6-245A-D54E-A8AD-14E29A03FAC1}"/>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38597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 xmlns:a16="http://schemas.microsoft.com/office/drawing/2014/main" id="{E9A64721-E55E-8749-B29E-51DD8955936F}"/>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7" name="Straight Connector 19">
            <a:extLst>
              <a:ext uri="{FF2B5EF4-FFF2-40B4-BE49-F238E27FC236}">
                <a16:creationId xmlns="" xmlns:a16="http://schemas.microsoft.com/office/drawing/2014/main" id="{B0C162B7-B84F-874A-960E-31F512518C6E}"/>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 xmlns:a16="http://schemas.microsoft.com/office/drawing/2014/main" id="{1CB321BB-9FE3-294F-85D8-AA7DC75CA4AF}"/>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 xmlns:a16="http://schemas.microsoft.com/office/drawing/2014/main" id="{0A610A45-8712-8A45-AFB3-931CF468EC32}"/>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30460EF6-ECAD-8941-8132-1B3E005D6067}"/>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 xmlns:a16="http://schemas.microsoft.com/office/drawing/2014/main" id="{41AE56A2-5FAA-FD44-AE1A-338E1E304184}"/>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 xmlns:a16="http://schemas.microsoft.com/office/drawing/2014/main" id="{3B28B62E-5EE9-834C-9BB6-BD66079B8164}"/>
              </a:ext>
            </a:extLst>
          </p:cNvPr>
          <p:cNvSpPr>
            <a:spLocks noGrp="1"/>
          </p:cNvSpPr>
          <p:nvPr>
            <p:ph type="title" hasCustomPrompt="1"/>
          </p:nvPr>
        </p:nvSpPr>
        <p:spPr>
          <a:xfrm>
            <a:off x="439423" y="1447791"/>
            <a:ext cx="8293466"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 xmlns:a16="http://schemas.microsoft.com/office/drawing/2014/main" id="{621215DE-C1FD-2B4C-B236-AF679CF906BE}"/>
              </a:ext>
            </a:extLst>
          </p:cNvPr>
          <p:cNvSpPr>
            <a:spLocks noGrp="1"/>
          </p:cNvSpPr>
          <p:nvPr>
            <p:ph type="body" sz="quarter" idx="12" hasCustomPrompt="1"/>
          </p:nvPr>
        </p:nvSpPr>
        <p:spPr>
          <a:xfrm>
            <a:off x="431309" y="4103997"/>
            <a:ext cx="2068607"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 xmlns:a16="http://schemas.microsoft.com/office/drawing/2014/main" id="{8BC2F90D-0CE0-574C-A7C1-EAA3E6F1AB56}"/>
              </a:ext>
            </a:extLst>
          </p:cNvPr>
          <p:cNvSpPr>
            <a:spLocks noGrp="1"/>
          </p:cNvSpPr>
          <p:nvPr>
            <p:ph type="body" sz="quarter" idx="16" hasCustomPrompt="1"/>
          </p:nvPr>
        </p:nvSpPr>
        <p:spPr>
          <a:xfrm>
            <a:off x="3035255" y="4103997"/>
            <a:ext cx="2068209"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 xmlns:a16="http://schemas.microsoft.com/office/drawing/2014/main" id="{239E188B-2696-8A48-9F8A-36223EEF61E9}"/>
              </a:ext>
            </a:extLst>
          </p:cNvPr>
          <p:cNvSpPr>
            <a:spLocks noGrp="1"/>
          </p:cNvSpPr>
          <p:nvPr>
            <p:ph type="body" sz="quarter" idx="17" hasCustomPrompt="1"/>
          </p:nvPr>
        </p:nvSpPr>
        <p:spPr>
          <a:xfrm>
            <a:off x="5639204" y="4103997"/>
            <a:ext cx="2068209"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 xmlns:a16="http://schemas.microsoft.com/office/drawing/2014/main" id="{379BF4C6-F899-294C-B88E-8363AFBEEC2A}"/>
              </a:ext>
            </a:extLst>
          </p:cNvPr>
          <p:cNvSpPr>
            <a:spLocks noGrp="1"/>
          </p:cNvSpPr>
          <p:nvPr>
            <p:ph type="body" sz="quarter" idx="18" hasCustomPrompt="1"/>
          </p:nvPr>
        </p:nvSpPr>
        <p:spPr>
          <a:xfrm>
            <a:off x="431309"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 xmlns:a16="http://schemas.microsoft.com/office/drawing/2014/main" id="{DE7F352B-F6D9-B545-A835-443A55956E74}"/>
              </a:ext>
            </a:extLst>
          </p:cNvPr>
          <p:cNvSpPr>
            <a:spLocks noGrp="1"/>
          </p:cNvSpPr>
          <p:nvPr>
            <p:ph type="body" sz="quarter" idx="19" hasCustomPrompt="1"/>
          </p:nvPr>
        </p:nvSpPr>
        <p:spPr>
          <a:xfrm>
            <a:off x="3035257"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 xmlns:a16="http://schemas.microsoft.com/office/drawing/2014/main" id="{D1D5AF9F-C1B0-7842-8789-1DB8963D981B}"/>
              </a:ext>
            </a:extLst>
          </p:cNvPr>
          <p:cNvSpPr>
            <a:spLocks noGrp="1"/>
          </p:cNvSpPr>
          <p:nvPr>
            <p:ph type="body" sz="quarter" idx="20" hasCustomPrompt="1"/>
          </p:nvPr>
        </p:nvSpPr>
        <p:spPr>
          <a:xfrm>
            <a:off x="5639205" y="2710235"/>
            <a:ext cx="2068607"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 xmlns:a16="http://schemas.microsoft.com/office/drawing/2014/main" id="{37B4962B-A5BA-AB4F-AFB3-5BF3A0AD0352}"/>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 xmlns:a16="http://schemas.microsoft.com/office/drawing/2014/main" id="{78AD85C2-6CFD-A94C-8134-2B3392A33196}"/>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 xmlns:a16="http://schemas.microsoft.com/office/drawing/2014/main" id="{C50CF571-E523-5440-B1C9-D74160206AED}"/>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58470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 xmlns:a16="http://schemas.microsoft.com/office/drawing/2014/main" id="{C5425806-16DD-844E-927C-26E7143A9ED8}"/>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6" name="Straight Connector 19">
            <a:extLst>
              <a:ext uri="{FF2B5EF4-FFF2-40B4-BE49-F238E27FC236}">
                <a16:creationId xmlns="" xmlns:a16="http://schemas.microsoft.com/office/drawing/2014/main" id="{479746FF-3282-DF46-9D7C-D80431604A55}"/>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 xmlns:a16="http://schemas.microsoft.com/office/drawing/2014/main" id="{51B44297-B0E7-D74D-B291-D39A0D468B42}"/>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 xmlns:a16="http://schemas.microsoft.com/office/drawing/2014/main" id="{0EA4A057-F0CB-E04F-B472-4A1ABFB64C66}"/>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764502F5-56EE-354B-A3B1-E79F8B005172}"/>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 xmlns:a16="http://schemas.microsoft.com/office/drawing/2014/main" id="{A80E0956-5C10-CC40-A426-CBD2E0C4158E}"/>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 xmlns:a16="http://schemas.microsoft.com/office/drawing/2014/main" id="{51340CB4-0355-3640-A212-F684523CDCCF}"/>
              </a:ext>
            </a:extLst>
          </p:cNvPr>
          <p:cNvSpPr>
            <a:spLocks noGrp="1"/>
          </p:cNvSpPr>
          <p:nvPr>
            <p:ph type="body" sz="quarter" idx="17" hasCustomPrompt="1"/>
          </p:nvPr>
        </p:nvSpPr>
        <p:spPr>
          <a:xfrm>
            <a:off x="439342" y="1447065"/>
            <a:ext cx="8293549"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 xmlns:a16="http://schemas.microsoft.com/office/drawing/2014/main" id="{8C6F2EA4-CEDC-324C-9C06-8713118041EB}"/>
              </a:ext>
            </a:extLst>
          </p:cNvPr>
          <p:cNvSpPr>
            <a:spLocks noGrp="1"/>
          </p:cNvSpPr>
          <p:nvPr>
            <p:ph type="body" sz="quarter" idx="18" hasCustomPrompt="1"/>
          </p:nvPr>
        </p:nvSpPr>
        <p:spPr>
          <a:xfrm>
            <a:off x="439343" y="5739192"/>
            <a:ext cx="5118227"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19" name="Таблица 18">
            <a:extLst>
              <a:ext uri="{FF2B5EF4-FFF2-40B4-BE49-F238E27FC236}">
                <a16:creationId xmlns="" xmlns:a16="http://schemas.microsoft.com/office/drawing/2014/main" id="{7B291085-A9B9-D842-B1A7-96258FAF012C}"/>
              </a:ext>
            </a:extLst>
          </p:cNvPr>
          <p:cNvSpPr>
            <a:spLocks noGrp="1"/>
          </p:cNvSpPr>
          <p:nvPr>
            <p:ph type="tbl" sz="quarter" idx="19"/>
          </p:nvPr>
        </p:nvSpPr>
        <p:spPr>
          <a:xfrm>
            <a:off x="439342" y="1984076"/>
            <a:ext cx="8293895" cy="3519576"/>
          </a:xfrm>
          <a:prstGeom prst="rect">
            <a:avLst/>
          </a:prstGeom>
        </p:spPr>
        <p:txBody>
          <a:bodyPr/>
          <a:lstStyle/>
          <a:p>
            <a:endParaRPr lang="ru-RU"/>
          </a:p>
        </p:txBody>
      </p:sp>
      <p:sp>
        <p:nvSpPr>
          <p:cNvPr id="16" name="Текст 37">
            <a:extLst>
              <a:ext uri="{FF2B5EF4-FFF2-40B4-BE49-F238E27FC236}">
                <a16:creationId xmlns="" xmlns:a16="http://schemas.microsoft.com/office/drawing/2014/main" id="{252B365F-6D89-0045-99CC-0F0D3EF2DA0F}"/>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 xmlns:a16="http://schemas.microsoft.com/office/drawing/2014/main" id="{C9CC4AE0-EDCC-9A4F-97C4-4CAFF1F1EBCF}"/>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 xmlns:a16="http://schemas.microsoft.com/office/drawing/2014/main" id="{185F6674-A1EC-1846-AEB5-DA4959807147}"/>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39499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 xmlns:a16="http://schemas.microsoft.com/office/drawing/2014/main" id="{259ABC72-D738-1143-BF2A-D85AE9A4F73B}"/>
              </a:ext>
            </a:extLst>
          </p:cNvPr>
          <p:cNvPicPr>
            <a:picLocks noChangeAspect="1"/>
          </p:cNvPicPr>
          <p:nvPr userDrawn="1"/>
        </p:nvPicPr>
        <p:blipFill>
          <a:blip r:embed="rId3"/>
          <a:stretch>
            <a:fillRect/>
          </a:stretch>
        </p:blipFill>
        <p:spPr>
          <a:xfrm>
            <a:off x="387899" y="464363"/>
            <a:ext cx="336207" cy="448276"/>
          </a:xfrm>
          <a:prstGeom prst="rect">
            <a:avLst/>
          </a:prstGeom>
        </p:spPr>
      </p:pic>
      <p:cxnSp>
        <p:nvCxnSpPr>
          <p:cNvPr id="9" name="Straight Connector 19">
            <a:extLst>
              <a:ext uri="{FF2B5EF4-FFF2-40B4-BE49-F238E27FC236}">
                <a16:creationId xmlns="" xmlns:a16="http://schemas.microsoft.com/office/drawing/2014/main" id="{237A1E42-2FC3-8841-8C41-992C5BC2368D}"/>
              </a:ext>
            </a:extLst>
          </p:cNvPr>
          <p:cNvCxnSpPr>
            <a:cxnSpLocks/>
          </p:cNvCxnSpPr>
          <p:nvPr userDrawn="1"/>
        </p:nvCxnSpPr>
        <p:spPr>
          <a:xfrm>
            <a:off x="2474015"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 xmlns:a16="http://schemas.microsoft.com/office/drawing/2014/main" id="{47503EA0-3883-E24D-9EB8-7B6175182929}"/>
              </a:ext>
            </a:extLst>
          </p:cNvPr>
          <p:cNvCxnSpPr>
            <a:cxnSpLocks/>
          </p:cNvCxnSpPr>
          <p:nvPr userDrawn="1"/>
        </p:nvCxnSpPr>
        <p:spPr>
          <a:xfrm>
            <a:off x="4574562"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 xmlns:a16="http://schemas.microsoft.com/office/drawing/2014/main" id="{E0144DF2-9891-324D-B34E-AFA025FBCBF9}"/>
              </a:ext>
            </a:extLst>
          </p:cNvPr>
          <p:cNvCxnSpPr>
            <a:cxnSpLocks/>
          </p:cNvCxnSpPr>
          <p:nvPr userDrawn="1"/>
        </p:nvCxnSpPr>
        <p:spPr>
          <a:xfrm>
            <a:off x="770781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F33F65D6-1072-F140-B6A5-758D7B595A92}"/>
              </a:ext>
            </a:extLst>
          </p:cNvPr>
          <p:cNvSpPr txBox="1"/>
          <p:nvPr userDrawn="1"/>
        </p:nvSpPr>
        <p:spPr>
          <a:xfrm>
            <a:off x="7807652" y="532281"/>
            <a:ext cx="503983" cy="307777"/>
          </a:xfrm>
          <a:prstGeom prst="rect">
            <a:avLst/>
          </a:prstGeom>
          <a:noFill/>
        </p:spPr>
        <p:txBody>
          <a:bodyPr wrap="square" lIns="0" tIns="0" rIns="0" bIns="0" rtlCol="0">
            <a:spAutoFit/>
          </a:bodyPr>
          <a:lstStyle/>
          <a:p>
            <a:fld id="{32AF94B5-93D7-5247-B727-C7089232F508}" type="slidenum">
              <a:rPr lang="ru-RU" sz="2000">
                <a:solidFill>
                  <a:srgbClr val="102D69"/>
                </a:solidFill>
                <a:latin typeface="HSE Sans" panose="02000000000000000000" pitchFamily="2" charset="0"/>
              </a:rPr>
              <a:p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 xmlns:a16="http://schemas.microsoft.com/office/drawing/2014/main" id="{5F1F09D4-22FA-7B4B-9488-F8FDDCC2D447}"/>
              </a:ext>
            </a:extLst>
          </p:cNvPr>
          <p:cNvCxnSpPr>
            <a:cxnSpLocks/>
          </p:cNvCxnSpPr>
          <p:nvPr userDrawn="1"/>
        </p:nvCxnSpPr>
        <p:spPr>
          <a:xfrm>
            <a:off x="873290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 xmlns:a16="http://schemas.microsoft.com/office/drawing/2014/main" id="{4D940599-2B77-CE47-91E6-CDB51ADE1840}"/>
              </a:ext>
            </a:extLst>
          </p:cNvPr>
          <p:cNvSpPr>
            <a:spLocks noGrp="1"/>
          </p:cNvSpPr>
          <p:nvPr>
            <p:ph type="body" sz="quarter" idx="17" hasCustomPrompt="1"/>
          </p:nvPr>
        </p:nvSpPr>
        <p:spPr>
          <a:xfrm>
            <a:off x="439341" y="1447064"/>
            <a:ext cx="5713408"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 xmlns:a16="http://schemas.microsoft.com/office/drawing/2014/main" id="{A7333712-9DED-4F4B-B209-2F13075EDB3F}"/>
              </a:ext>
            </a:extLst>
          </p:cNvPr>
          <p:cNvSpPr>
            <a:spLocks noGrp="1"/>
          </p:cNvSpPr>
          <p:nvPr>
            <p:ph type="body" sz="quarter" idx="18" hasCustomPrompt="1"/>
          </p:nvPr>
        </p:nvSpPr>
        <p:spPr>
          <a:xfrm>
            <a:off x="439343" y="5739192"/>
            <a:ext cx="5118227"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x-none" sz="1300" b="0" dirty="0">
              <a:ln>
                <a:noFill/>
              </a:ln>
              <a:latin typeface="HSE Sans" panose="02000000000000000000" pitchFamily="2" charset="0"/>
            </a:endParaRPr>
          </a:p>
        </p:txBody>
      </p:sp>
      <p:sp>
        <p:nvSpPr>
          <p:cNvPr id="20" name="Таблица 18">
            <a:extLst>
              <a:ext uri="{FF2B5EF4-FFF2-40B4-BE49-F238E27FC236}">
                <a16:creationId xmlns="" xmlns:a16="http://schemas.microsoft.com/office/drawing/2014/main" id="{DD467C42-8209-B740-8419-DBB6A6F7D5EE}"/>
              </a:ext>
            </a:extLst>
          </p:cNvPr>
          <p:cNvSpPr>
            <a:spLocks noGrp="1"/>
          </p:cNvSpPr>
          <p:nvPr>
            <p:ph type="tbl" sz="quarter" idx="19"/>
          </p:nvPr>
        </p:nvSpPr>
        <p:spPr>
          <a:xfrm>
            <a:off x="439342" y="2208362"/>
            <a:ext cx="5713421" cy="3295290"/>
          </a:xfrm>
          <a:prstGeom prst="rect">
            <a:avLst/>
          </a:prstGeom>
        </p:spPr>
        <p:txBody>
          <a:bodyPr/>
          <a:lstStyle/>
          <a:p>
            <a:endParaRPr lang="ru-RU"/>
          </a:p>
        </p:txBody>
      </p:sp>
      <p:sp>
        <p:nvSpPr>
          <p:cNvPr id="21" name="Текст 35">
            <a:extLst>
              <a:ext uri="{FF2B5EF4-FFF2-40B4-BE49-F238E27FC236}">
                <a16:creationId xmlns="" xmlns:a16="http://schemas.microsoft.com/office/drawing/2014/main" id="{B4309850-76EA-224C-A9E2-B6BBDBF99DE2}"/>
              </a:ext>
            </a:extLst>
          </p:cNvPr>
          <p:cNvSpPr>
            <a:spLocks noGrp="1"/>
          </p:cNvSpPr>
          <p:nvPr>
            <p:ph type="body" sz="quarter" idx="12" hasCustomPrompt="1"/>
          </p:nvPr>
        </p:nvSpPr>
        <p:spPr>
          <a:xfrm>
            <a:off x="6515106" y="2208363"/>
            <a:ext cx="2198000"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 xmlns:a16="http://schemas.microsoft.com/office/drawing/2014/main" id="{6809E15B-CD0E-2F47-B500-B457A9CCBB37}"/>
              </a:ext>
            </a:extLst>
          </p:cNvPr>
          <p:cNvSpPr>
            <a:spLocks noGrp="1"/>
          </p:cNvSpPr>
          <p:nvPr>
            <p:ph type="body" sz="quarter" idx="13" hasCustomPrompt="1"/>
          </p:nvPr>
        </p:nvSpPr>
        <p:spPr>
          <a:xfrm>
            <a:off x="857768" y="540907"/>
            <a:ext cx="1426369"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 xmlns:a16="http://schemas.microsoft.com/office/drawing/2014/main" id="{7E0B9771-35DC-D24C-B598-648DE6F8DE64}"/>
              </a:ext>
            </a:extLst>
          </p:cNvPr>
          <p:cNvSpPr>
            <a:spLocks noGrp="1"/>
          </p:cNvSpPr>
          <p:nvPr>
            <p:ph type="body" sz="quarter" idx="14" hasCustomPrompt="1"/>
          </p:nvPr>
        </p:nvSpPr>
        <p:spPr>
          <a:xfrm>
            <a:off x="2594372"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 xmlns:a16="http://schemas.microsoft.com/office/drawing/2014/main" id="{5B1ACD18-BD14-2B4B-BA0A-46A5167E2C75}"/>
              </a:ext>
            </a:extLst>
          </p:cNvPr>
          <p:cNvSpPr>
            <a:spLocks noGrp="1"/>
          </p:cNvSpPr>
          <p:nvPr>
            <p:ph type="body" sz="quarter" idx="15" hasCustomPrompt="1"/>
          </p:nvPr>
        </p:nvSpPr>
        <p:spPr>
          <a:xfrm>
            <a:off x="4694920" y="548723"/>
            <a:ext cx="1552575"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029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637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7832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0044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5.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5.xml"/><Relationship Id="rId5" Type="http://schemas.openxmlformats.org/officeDocument/2006/relationships/image" Target="../media/image10.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31.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111/spc3.12027" TargetMode="External"/><Relationship Id="rId2" Type="http://schemas.openxmlformats.org/officeDocument/2006/relationships/hyperlink" Target="https://doi.org/10.1016/j.janxdis.2016.07.002"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doi.org/10.1037/0022-3514.74.1.224" TargetMode="External"/><Relationship Id="rId4" Type="http://schemas.openxmlformats.org/officeDocument/2006/relationships/hyperlink" Target="https://doi.org/10.1037/emo000070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28600" y="3276600"/>
            <a:ext cx="8686800" cy="3352799"/>
          </a:xfrm>
        </p:spPr>
        <p:txBody>
          <a:bodyPr/>
          <a:lstStyle/>
          <a:p>
            <a:pPr algn="ctr"/>
            <a:endParaRPr lang="en-US" sz="2200" dirty="0" smtClean="0">
              <a:latin typeface="Times New Roman" pitchFamily="18" charset="0"/>
              <a:ea typeface="Calibri"/>
              <a:cs typeface="Times New Roman" pitchFamily="18" charset="0"/>
            </a:endParaRPr>
          </a:p>
          <a:p>
            <a:pPr algn="ctr"/>
            <a:r>
              <a:rPr lang="en-US" sz="2200" dirty="0" err="1" smtClean="0">
                <a:latin typeface="Times New Roman" pitchFamily="18" charset="0"/>
                <a:ea typeface="Calibri"/>
                <a:cs typeface="Times New Roman" pitchFamily="18" charset="0"/>
              </a:rPr>
              <a:t>Transcranial</a:t>
            </a:r>
            <a:r>
              <a:rPr lang="en-US" sz="2200" dirty="0" smtClean="0">
                <a:latin typeface="Times New Roman" pitchFamily="18" charset="0"/>
                <a:ea typeface="Calibri"/>
                <a:cs typeface="Times New Roman" pitchFamily="18" charset="0"/>
              </a:rPr>
              <a:t> </a:t>
            </a:r>
            <a:r>
              <a:rPr lang="en-US" sz="2200" dirty="0">
                <a:latin typeface="Times New Roman" pitchFamily="18" charset="0"/>
                <a:ea typeface="Calibri"/>
                <a:cs typeface="Times New Roman" pitchFamily="18" charset="0"/>
              </a:rPr>
              <a:t>Magnetic Stimulation (TMS) to investigate brain Emotion Regulation (ER) </a:t>
            </a:r>
            <a:r>
              <a:rPr lang="en-US" sz="2200" dirty="0" smtClean="0">
                <a:latin typeface="Times New Roman" pitchFamily="18" charset="0"/>
                <a:ea typeface="Calibri"/>
                <a:cs typeface="Times New Roman" pitchFamily="18" charset="0"/>
              </a:rPr>
              <a:t>Processing</a:t>
            </a:r>
          </a:p>
          <a:p>
            <a:pPr algn="ctr"/>
            <a:endParaRPr lang="en-US" dirty="0"/>
          </a:p>
        </p:txBody>
      </p:sp>
      <p:sp>
        <p:nvSpPr>
          <p:cNvPr id="5" name="Text Placeholder 4"/>
          <p:cNvSpPr>
            <a:spLocks noGrp="1"/>
          </p:cNvSpPr>
          <p:nvPr>
            <p:ph type="body" sz="quarter" idx="13"/>
          </p:nvPr>
        </p:nvSpPr>
        <p:spPr>
          <a:xfrm>
            <a:off x="685800" y="565943"/>
            <a:ext cx="1752600" cy="415925"/>
          </a:xfrm>
        </p:spPr>
        <p:txBody>
          <a:bodyPr/>
          <a:lstStyle/>
          <a:p>
            <a:pPr lvl="0"/>
            <a:r>
              <a:rPr lang="en-US" sz="1600" dirty="0" smtClean="0">
                <a:solidFill>
                  <a:srgbClr val="0F2C68"/>
                </a:solidFill>
              </a:rPr>
              <a:t>  </a:t>
            </a:r>
            <a:r>
              <a:rPr lang="en-US" sz="1200" dirty="0" smtClean="0">
                <a:solidFill>
                  <a:srgbClr val="0F2C68"/>
                </a:solidFill>
              </a:rPr>
              <a:t>Institute </a:t>
            </a:r>
            <a:r>
              <a:rPr lang="en-US" sz="1200" dirty="0">
                <a:solidFill>
                  <a:srgbClr val="0F2C68"/>
                </a:solidFill>
              </a:rPr>
              <a:t>of Cognitive Neuroscience</a:t>
            </a:r>
            <a:endParaRPr lang="ru-RU" sz="1200" dirty="0">
              <a:solidFill>
                <a:srgbClr val="0F2C68"/>
              </a:solidFill>
            </a:endParaRPr>
          </a:p>
          <a:p>
            <a:endParaRPr lang="en-US" dirty="0"/>
          </a:p>
        </p:txBody>
      </p:sp>
      <p:sp>
        <p:nvSpPr>
          <p:cNvPr id="7" name="Text Placeholder 6"/>
          <p:cNvSpPr>
            <a:spLocks noGrp="1"/>
          </p:cNvSpPr>
          <p:nvPr>
            <p:ph type="body" sz="quarter" idx="15"/>
          </p:nvPr>
        </p:nvSpPr>
        <p:spPr>
          <a:xfrm>
            <a:off x="4694921" y="457200"/>
            <a:ext cx="3001279" cy="541886"/>
          </a:xfrm>
        </p:spPr>
        <p:txBody>
          <a:bodyPr/>
          <a:lstStyle/>
          <a:p>
            <a:r>
              <a:rPr lang="en-US" sz="1200" dirty="0" err="1"/>
              <a:t>Transcranial</a:t>
            </a:r>
            <a:r>
              <a:rPr lang="en-US" sz="1200" dirty="0"/>
              <a:t> Magnetic Stimulation (TMS) to investigate brain Emotion Regulation (ER) Processing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57200"/>
            <a:ext cx="12954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534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Текст 5">
            <a:extLst>
              <a:ext uri="{FF2B5EF4-FFF2-40B4-BE49-F238E27FC236}">
                <a16:creationId xmlns:a16="http://schemas.microsoft.com/office/drawing/2014/main" xmlns="" id="{B32B7800-48A3-394E-A464-7BA3AE15CECB}"/>
              </a:ext>
            </a:extLst>
          </p:cNvPr>
          <p:cNvSpPr>
            <a:spLocks noGrp="1"/>
          </p:cNvSpPr>
          <p:nvPr>
            <p:ph type="body" sz="quarter" idx="13"/>
          </p:nvPr>
        </p:nvSpPr>
        <p:spPr>
          <a:xfrm>
            <a:off x="457200" y="5334000"/>
            <a:ext cx="6019800" cy="806629"/>
          </a:xfrm>
        </p:spPr>
        <p:txBody>
          <a:bodyPr>
            <a:noAutofit/>
          </a:bodyPr>
          <a:lstStyle/>
          <a:p>
            <a:pPr>
              <a:lnSpc>
                <a:spcPct val="150000"/>
              </a:lnSpc>
            </a:pPr>
            <a:r>
              <a:rPr lang="en-US" sz="1600" dirty="0" smtClean="0"/>
              <a:t>Alfred </a:t>
            </a:r>
            <a:r>
              <a:rPr lang="en-US" sz="1600" dirty="0" err="1" smtClean="0"/>
              <a:t>Essel</a:t>
            </a:r>
            <a:endParaRPr lang="en-US" sz="1600" dirty="0" smtClean="0"/>
          </a:p>
          <a:p>
            <a:pPr>
              <a:lnSpc>
                <a:spcPct val="150000"/>
              </a:lnSpc>
            </a:pPr>
            <a:endParaRPr lang="ru-RU" sz="16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181600"/>
            <a:ext cx="1676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27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428394"/>
          </a:xfrm>
        </p:spPr>
        <p:txBody>
          <a:bodyPr>
            <a:normAutofit/>
          </a:bodyPr>
          <a:lstStyle/>
          <a:p>
            <a:pPr algn="ctr"/>
            <a:r>
              <a:rPr lang="en-US" sz="2400" b="1" dirty="0"/>
              <a:t>Literature </a:t>
            </a:r>
            <a:r>
              <a:rPr lang="en-US" sz="2400" b="1" dirty="0" smtClean="0"/>
              <a:t>Review Cont’d</a:t>
            </a:r>
            <a:endParaRPr lang="en-US" sz="24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5020225" cy="3429000"/>
          </a:xfrm>
        </p:spPr>
        <p:txBody>
          <a:bodyPr>
            <a:normAutofit/>
          </a:bodyPr>
          <a:lstStyle/>
          <a:p>
            <a:r>
              <a:rPr lang="en-US" b="1" dirty="0" smtClean="0"/>
              <a:t>TMS Inhibition </a:t>
            </a:r>
            <a:r>
              <a:rPr lang="en-US" b="1" dirty="0"/>
              <a:t>and Excitation of the Prefrontal </a:t>
            </a:r>
            <a:r>
              <a:rPr lang="en-US" b="1" dirty="0" smtClean="0"/>
              <a:t>Cortex (Left or Right)</a:t>
            </a:r>
          </a:p>
          <a:p>
            <a:pPr marL="109538" indent="-109538">
              <a:buFont typeface="Arial" pitchFamily="34" charset="0"/>
              <a:buChar char="•"/>
            </a:pPr>
            <a:endParaRPr lang="en-US" dirty="0" smtClean="0"/>
          </a:p>
          <a:p>
            <a:pPr marL="109538" indent="-109538">
              <a:buFont typeface="Arial" pitchFamily="34" charset="0"/>
              <a:buChar char="•"/>
            </a:pPr>
            <a:r>
              <a:rPr lang="en-US" dirty="0" smtClean="0"/>
              <a:t>Aside which general area of the brain to stimulate, there is also the argument of which hemisphere (left or right) to </a:t>
            </a:r>
            <a:r>
              <a:rPr lang="en-US" dirty="0"/>
              <a:t>stimulate (</a:t>
            </a:r>
            <a:r>
              <a:rPr lang="en-US" dirty="0" err="1"/>
              <a:t>Diefenbach</a:t>
            </a:r>
            <a:r>
              <a:rPr lang="en-US" dirty="0"/>
              <a:t> et al., 2016; De </a:t>
            </a:r>
            <a:r>
              <a:rPr lang="en-US" dirty="0" smtClean="0"/>
              <a:t>Wit </a:t>
            </a:r>
            <a:r>
              <a:rPr lang="en-US" dirty="0"/>
              <a:t>et </a:t>
            </a:r>
            <a:r>
              <a:rPr lang="en-US" dirty="0" smtClean="0"/>
              <a:t>al., 2015; </a:t>
            </a:r>
            <a:r>
              <a:rPr lang="en-US" dirty="0"/>
              <a:t>Watts et al, </a:t>
            </a:r>
            <a:r>
              <a:rPr lang="en-US" dirty="0" smtClean="0"/>
              <a:t>2012; </a:t>
            </a:r>
            <a:r>
              <a:rPr lang="en-US" dirty="0" err="1" smtClean="0"/>
              <a:t>Bystritsky</a:t>
            </a:r>
            <a:r>
              <a:rPr lang="en-US" dirty="0" smtClean="0"/>
              <a:t> </a:t>
            </a:r>
            <a:r>
              <a:rPr lang="en-US" dirty="0"/>
              <a:t>et al., 2008; </a:t>
            </a:r>
            <a:r>
              <a:rPr lang="en-US" dirty="0" err="1"/>
              <a:t>Mantovani</a:t>
            </a:r>
            <a:r>
              <a:rPr lang="en-US" dirty="0"/>
              <a:t> et al., </a:t>
            </a:r>
            <a:r>
              <a:rPr lang="en-US" dirty="0" smtClean="0"/>
              <a:t>2007).</a:t>
            </a:r>
          </a:p>
          <a:p>
            <a:endParaRPr lang="en-US" dirty="0"/>
          </a:p>
          <a:p>
            <a:pPr marL="109538" indent="-109538">
              <a:buFont typeface="Arial" pitchFamily="34" charset="0"/>
              <a:buChar char="•"/>
            </a:pPr>
            <a:r>
              <a:rPr lang="en-US" dirty="0" smtClean="0"/>
              <a:t>Finally, previous literature </a:t>
            </a:r>
            <a:r>
              <a:rPr lang="en-US" dirty="0"/>
              <a:t> </a:t>
            </a:r>
            <a:r>
              <a:rPr lang="en-US" dirty="0" smtClean="0"/>
              <a:t>seem  to focus on clinical participants ; therefore there are recommendations  for more studies with healthy participants.</a:t>
            </a:r>
            <a:endParaRPr 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438400"/>
            <a:ext cx="2514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00514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914400"/>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352194"/>
          </a:xfrm>
        </p:spPr>
        <p:txBody>
          <a:bodyPr>
            <a:normAutofit/>
          </a:bodyPr>
          <a:lstStyle/>
          <a:p>
            <a:pPr algn="ctr"/>
            <a:r>
              <a:rPr lang="en-US" sz="1600" b="1" dirty="0" smtClean="0"/>
              <a:t>Hypotheses</a:t>
            </a:r>
            <a:endParaRPr lang="en-US" sz="16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914400" y="2286000"/>
            <a:ext cx="6983052" cy="3276600"/>
          </a:xfrm>
        </p:spPr>
        <p:txBody>
          <a:bodyPr>
            <a:normAutofit/>
          </a:bodyPr>
          <a:lstStyle/>
          <a:p>
            <a:endParaRPr lang="en-US" dirty="0" smtClean="0">
              <a:solidFill>
                <a:schemeClr val="tx1"/>
              </a:solidFill>
            </a:endParaRPr>
          </a:p>
          <a:p>
            <a:r>
              <a:rPr lang="en-US" dirty="0" smtClean="0">
                <a:solidFill>
                  <a:schemeClr val="tx1"/>
                </a:solidFill>
              </a:rPr>
              <a:t>In light </a:t>
            </a:r>
            <a:r>
              <a:rPr lang="en-US" dirty="0">
                <a:solidFill>
                  <a:schemeClr val="tx1"/>
                </a:solidFill>
              </a:rPr>
              <a:t>of these </a:t>
            </a:r>
            <a:r>
              <a:rPr lang="en-US" dirty="0" smtClean="0">
                <a:solidFill>
                  <a:schemeClr val="tx1"/>
                </a:solidFill>
              </a:rPr>
              <a:t>limited findings, </a:t>
            </a:r>
            <a:r>
              <a:rPr lang="en-US" dirty="0">
                <a:solidFill>
                  <a:schemeClr val="tx1"/>
                </a:solidFill>
              </a:rPr>
              <a:t>this study aims to </a:t>
            </a:r>
            <a:r>
              <a:rPr lang="en-US" dirty="0" smtClean="0">
                <a:solidFill>
                  <a:schemeClr val="tx1"/>
                </a:solidFill>
              </a:rPr>
              <a:t>investigate the use of inhibitory </a:t>
            </a:r>
            <a:r>
              <a:rPr lang="en-US" dirty="0">
                <a:solidFill>
                  <a:schemeClr val="tx1"/>
                </a:solidFill>
              </a:rPr>
              <a:t>TMS and how subject would regulate their emotions in response to </a:t>
            </a:r>
            <a:r>
              <a:rPr lang="en-US" dirty="0" smtClean="0">
                <a:solidFill>
                  <a:schemeClr val="tx1"/>
                </a:solidFill>
              </a:rPr>
              <a:t>negative videos. </a:t>
            </a:r>
          </a:p>
          <a:p>
            <a:endParaRPr lang="en-US" dirty="0" smtClean="0">
              <a:solidFill>
                <a:schemeClr val="tx1"/>
              </a:solidFill>
            </a:endParaRPr>
          </a:p>
          <a:p>
            <a:r>
              <a:rPr lang="en-US" dirty="0" smtClean="0">
                <a:solidFill>
                  <a:schemeClr val="tx1"/>
                </a:solidFill>
              </a:rPr>
              <a:t>It </a:t>
            </a:r>
            <a:r>
              <a:rPr lang="en-US" dirty="0">
                <a:solidFill>
                  <a:schemeClr val="tx1"/>
                </a:solidFill>
              </a:rPr>
              <a:t>is </a:t>
            </a:r>
            <a:r>
              <a:rPr lang="en-US" dirty="0" smtClean="0">
                <a:solidFill>
                  <a:schemeClr val="tx1"/>
                </a:solidFill>
              </a:rPr>
              <a:t>hypothesized </a:t>
            </a:r>
            <a:r>
              <a:rPr lang="en-US" dirty="0">
                <a:solidFill>
                  <a:schemeClr val="tx1"/>
                </a:solidFill>
              </a:rPr>
              <a:t>that </a:t>
            </a:r>
            <a:r>
              <a:rPr lang="en-US" dirty="0" smtClean="0">
                <a:solidFill>
                  <a:schemeClr val="tx1"/>
                </a:solidFill>
              </a:rPr>
              <a:t>:</a:t>
            </a:r>
          </a:p>
          <a:p>
            <a:pPr marL="342900" indent="-342900">
              <a:buAutoNum type="arabicPeriod"/>
            </a:pPr>
            <a:r>
              <a:rPr lang="en-US" dirty="0" smtClean="0">
                <a:solidFill>
                  <a:schemeClr val="tx1"/>
                </a:solidFill>
              </a:rPr>
              <a:t> Emotion regulation mitigates the effects of negative emotions</a:t>
            </a:r>
          </a:p>
          <a:p>
            <a:pPr marL="342900" indent="-342900">
              <a:buAutoNum type="arabicPeriod"/>
            </a:pPr>
            <a:endParaRPr lang="en-US" dirty="0" smtClean="0">
              <a:solidFill>
                <a:schemeClr val="tx1"/>
              </a:solidFill>
            </a:endParaRPr>
          </a:p>
          <a:p>
            <a:pPr marL="342900" indent="-342900">
              <a:buAutoNum type="arabicPeriod"/>
            </a:pPr>
            <a:r>
              <a:rPr lang="en-US" dirty="0" smtClean="0">
                <a:solidFill>
                  <a:schemeClr val="tx1"/>
                </a:solidFill>
              </a:rPr>
              <a:t>after </a:t>
            </a:r>
            <a:r>
              <a:rPr lang="en-US" dirty="0">
                <a:solidFill>
                  <a:schemeClr val="tx1"/>
                </a:solidFill>
              </a:rPr>
              <a:t>inhibitory TMS on </a:t>
            </a:r>
            <a:r>
              <a:rPr lang="en-US" dirty="0" smtClean="0">
                <a:solidFill>
                  <a:schemeClr val="tx1"/>
                </a:solidFill>
              </a:rPr>
              <a:t>DLPFC</a:t>
            </a:r>
            <a:r>
              <a:rPr lang="en-US" dirty="0">
                <a:solidFill>
                  <a:schemeClr val="tx1"/>
                </a:solidFill>
              </a:rPr>
              <a:t>, </a:t>
            </a:r>
            <a:r>
              <a:rPr lang="en-US" dirty="0" smtClean="0">
                <a:solidFill>
                  <a:schemeClr val="tx1"/>
                </a:solidFill>
              </a:rPr>
              <a:t>participants will have a diminished ability to regulate </a:t>
            </a:r>
            <a:r>
              <a:rPr lang="en-US" dirty="0">
                <a:solidFill>
                  <a:schemeClr val="tx1"/>
                </a:solidFill>
              </a:rPr>
              <a:t>their negative emotions worse in response to the negative videos. </a:t>
            </a:r>
            <a:endParaRPr lang="en-US" dirty="0" smtClean="0">
              <a:solidFill>
                <a:schemeClr val="tx1"/>
              </a:solidFill>
            </a:endParaRPr>
          </a:p>
          <a:p>
            <a:endParaRPr lang="en-US" dirty="0" smtClean="0">
              <a:solidFill>
                <a:schemeClr val="tx1"/>
              </a:solidFill>
            </a:endParaRP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571401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2199"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b="1" dirty="0" smtClean="0"/>
              <a:t>Methods</a:t>
            </a:r>
            <a:endParaRPr lang="en-US" sz="24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5477425" cy="3581400"/>
          </a:xfrm>
        </p:spPr>
        <p:txBody>
          <a:bodyPr>
            <a:normAutofit/>
          </a:bodyPr>
          <a:lstStyle/>
          <a:p>
            <a:r>
              <a:rPr lang="en-US" b="1" dirty="0" smtClean="0">
                <a:solidFill>
                  <a:schemeClr val="tx1"/>
                </a:solidFill>
              </a:rPr>
              <a:t>Participants</a:t>
            </a:r>
          </a:p>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r>
              <a:rPr lang="en-US" dirty="0">
                <a:solidFill>
                  <a:schemeClr val="tx1"/>
                </a:solidFill>
              </a:rPr>
              <a:t>A priori sample size estimate of </a:t>
            </a:r>
            <a:r>
              <a:rPr lang="en-US" dirty="0" smtClean="0">
                <a:solidFill>
                  <a:schemeClr val="tx1"/>
                </a:solidFill>
              </a:rPr>
              <a:t>36 </a:t>
            </a:r>
            <a:r>
              <a:rPr lang="en-US" dirty="0">
                <a:solidFill>
                  <a:schemeClr val="tx1"/>
                </a:solidFill>
              </a:rPr>
              <a:t>subjects was acquired via G*Power </a:t>
            </a:r>
            <a:r>
              <a:rPr lang="en-US" dirty="0" smtClean="0">
                <a:solidFill>
                  <a:schemeClr val="tx1"/>
                </a:solidFill>
              </a:rPr>
              <a:t>. </a:t>
            </a:r>
          </a:p>
          <a:p>
            <a:pPr marL="342900" indent="-342900">
              <a:buFont typeface="Arial" pitchFamily="34" charset="0"/>
              <a:buChar char="•"/>
            </a:pPr>
            <a:r>
              <a:rPr lang="en-US" dirty="0" smtClean="0">
                <a:solidFill>
                  <a:schemeClr val="tx1"/>
                </a:solidFill>
              </a:rPr>
              <a:t>However, Forty-one (41) healthy participants both males and females </a:t>
            </a:r>
            <a:r>
              <a:rPr lang="en-US" dirty="0" smtClean="0">
                <a:solidFill>
                  <a:schemeClr val="tx1"/>
                </a:solidFill>
                <a:latin typeface="HSE Sans"/>
              </a:rPr>
              <a:t>(31 (75.6%) </a:t>
            </a:r>
            <a:r>
              <a:rPr lang="en-US" dirty="0">
                <a:solidFill>
                  <a:schemeClr val="tx1"/>
                </a:solidFill>
                <a:latin typeface="HSE Sans"/>
              </a:rPr>
              <a:t>females</a:t>
            </a:r>
            <a:r>
              <a:rPr lang="en-US" dirty="0" smtClean="0">
                <a:solidFill>
                  <a:schemeClr val="tx1"/>
                </a:solidFill>
                <a:latin typeface="HSE Sans"/>
              </a:rPr>
              <a:t>) were employed.</a:t>
            </a:r>
            <a:endParaRPr lang="en-US" dirty="0">
              <a:solidFill>
                <a:schemeClr val="tx1"/>
              </a:solidFill>
              <a:latin typeface="HSE Sans"/>
            </a:endParaRPr>
          </a:p>
          <a:p>
            <a:pPr marL="342900" indent="-342900">
              <a:buFont typeface="Arial" pitchFamily="34" charset="0"/>
              <a:buChar char="•"/>
            </a:pPr>
            <a:r>
              <a:rPr lang="en-US" dirty="0" smtClean="0">
                <a:solidFill>
                  <a:schemeClr val="tx1"/>
                </a:solidFill>
              </a:rPr>
              <a:t>Average age= 23 </a:t>
            </a:r>
            <a:r>
              <a:rPr lang="en-US" dirty="0">
                <a:solidFill>
                  <a:schemeClr val="tx1"/>
                </a:solidFill>
              </a:rPr>
              <a:t>years (M = 23.0, SD = 6.14)</a:t>
            </a:r>
            <a:endParaRPr lang="en-US" dirty="0" smtClean="0">
              <a:solidFill>
                <a:schemeClr val="tx1"/>
              </a:solidFill>
            </a:endParaRPr>
          </a:p>
          <a:p>
            <a:r>
              <a:rPr lang="en-US" dirty="0" smtClean="0">
                <a:solidFill>
                  <a:schemeClr val="tx1"/>
                </a:solidFill>
              </a:rPr>
              <a:t> </a:t>
            </a:r>
          </a:p>
          <a:p>
            <a:pPr marL="342900" indent="-342900">
              <a:buFont typeface="Arial" pitchFamily="34" charset="0"/>
              <a:buChar char="•"/>
            </a:pPr>
            <a:r>
              <a:rPr lang="en-US" dirty="0" smtClean="0">
                <a:solidFill>
                  <a:schemeClr val="tx1"/>
                </a:solidFill>
              </a:rPr>
              <a:t>All ethical considerations were observed</a:t>
            </a:r>
          </a:p>
          <a:p>
            <a:pPr marL="342900" indent="-342900">
              <a:buFont typeface="Arial" pitchFamily="34" charset="0"/>
              <a:buChar char="•"/>
            </a:pPr>
            <a:endParaRPr lang="en-US" dirty="0" smtClean="0">
              <a:solidFill>
                <a:schemeClr val="tx1"/>
              </a:solidFill>
            </a:endParaRPr>
          </a:p>
          <a:p>
            <a:pPr marL="342900" indent="-342900">
              <a:buFont typeface="Arial" pitchFamily="34" charset="0"/>
              <a:buChar char="•"/>
            </a:pPr>
            <a:r>
              <a:rPr lang="en-US" dirty="0" smtClean="0">
                <a:solidFill>
                  <a:schemeClr val="tx1"/>
                </a:solidFill>
              </a:rPr>
              <a:t>Participants were </a:t>
            </a:r>
            <a:r>
              <a:rPr lang="en-US" dirty="0">
                <a:solidFill>
                  <a:schemeClr val="tx1"/>
                </a:solidFill>
              </a:rPr>
              <a:t>asked to have a sufficient night sleep and abstain from alcohol and any drugs the day before experiment and between the sessions.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590800"/>
            <a:ext cx="194738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97065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1014286"/>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b="1" dirty="0" smtClean="0"/>
              <a:t>Methods Cont’d</a:t>
            </a:r>
            <a:endParaRPr lang="en-US" sz="24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4791625" cy="3352800"/>
          </a:xfrm>
        </p:spPr>
        <p:txBody>
          <a:bodyPr>
            <a:normAutofit/>
          </a:bodyPr>
          <a:lstStyle/>
          <a:p>
            <a:r>
              <a:rPr lang="en-US" sz="2000" b="1" dirty="0" smtClean="0"/>
              <a:t>Stimuli</a:t>
            </a:r>
          </a:p>
          <a:p>
            <a:pPr marL="342900" indent="-342900">
              <a:buFont typeface="Arial" pitchFamily="34" charset="0"/>
              <a:buChar char="•"/>
            </a:pPr>
            <a:endParaRPr lang="en-US" dirty="0" smtClean="0"/>
          </a:p>
          <a:p>
            <a:pPr marL="342900" indent="-342900">
              <a:buFont typeface="Arial" pitchFamily="34" charset="0"/>
              <a:buChar char="•"/>
            </a:pPr>
            <a:r>
              <a:rPr lang="en-US" dirty="0" smtClean="0"/>
              <a:t>Thirty-six </a:t>
            </a:r>
            <a:r>
              <a:rPr lang="en-US" dirty="0"/>
              <a:t>(36) one-minute video clips from the affective video database </a:t>
            </a:r>
            <a:r>
              <a:rPr lang="en-US" dirty="0" smtClean="0"/>
              <a:t>were selected</a:t>
            </a:r>
            <a:r>
              <a:rPr lang="en-US" dirty="0"/>
              <a:t>. </a:t>
            </a:r>
            <a:endParaRPr lang="en-US" dirty="0" smtClean="0"/>
          </a:p>
          <a:p>
            <a:endParaRPr lang="en-US" dirty="0" smtClean="0"/>
          </a:p>
          <a:p>
            <a:pPr marL="342900" indent="-342900">
              <a:buFont typeface="Arial" pitchFamily="34" charset="0"/>
              <a:buChar char="•"/>
            </a:pPr>
            <a:r>
              <a:rPr lang="en-US" dirty="0"/>
              <a:t>Nine </a:t>
            </a:r>
            <a:r>
              <a:rPr lang="en-US" dirty="0" smtClean="0"/>
              <a:t>(9) neutral videos, </a:t>
            </a:r>
            <a:r>
              <a:rPr lang="en-US" dirty="0"/>
              <a:t>27 </a:t>
            </a:r>
            <a:r>
              <a:rPr lang="en-US" dirty="0" smtClean="0"/>
              <a:t>negative videos. </a:t>
            </a:r>
          </a:p>
          <a:p>
            <a:endParaRPr lang="en-US" dirty="0" smtClean="0"/>
          </a:p>
          <a:p>
            <a:pPr marL="342900" indent="-342900">
              <a:buFont typeface="Arial" pitchFamily="34" charset="0"/>
              <a:buChar char="•"/>
            </a:pPr>
            <a:r>
              <a:rPr lang="en-US" dirty="0" smtClean="0"/>
              <a:t>Valence </a:t>
            </a:r>
            <a:r>
              <a:rPr lang="en-US" dirty="0"/>
              <a:t>(from 1 for </a:t>
            </a:r>
            <a:r>
              <a:rPr lang="en-US" dirty="0" smtClean="0"/>
              <a:t>“less unpleasant” </a:t>
            </a:r>
            <a:r>
              <a:rPr lang="en-US" dirty="0"/>
              <a:t>to 9 for “very </a:t>
            </a:r>
            <a:r>
              <a:rPr lang="en-US" dirty="0" smtClean="0"/>
              <a:t>unpleasant”) </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1" y="2438400"/>
            <a:ext cx="254765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85635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2951"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b="1" dirty="0"/>
              <a:t>Methods Cont’d</a:t>
            </a:r>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133600"/>
            <a:ext cx="5678423" cy="3733800"/>
          </a:xfrm>
        </p:spPr>
        <p:txBody>
          <a:bodyPr>
            <a:normAutofit/>
          </a:bodyPr>
          <a:lstStyle/>
          <a:p>
            <a:r>
              <a:rPr lang="en-US" sz="2000" b="1" dirty="0" smtClean="0">
                <a:solidFill>
                  <a:schemeClr val="tx1"/>
                </a:solidFill>
              </a:rPr>
              <a:t>TMS Protocol</a:t>
            </a:r>
          </a:p>
          <a:p>
            <a:pPr marL="109538" indent="-109538">
              <a:buFont typeface="Arial" pitchFamily="34" charset="0"/>
              <a:buChar char="•"/>
            </a:pPr>
            <a:r>
              <a:rPr lang="en-US" dirty="0" smtClean="0">
                <a:solidFill>
                  <a:schemeClr val="tx1"/>
                </a:solidFill>
                <a:latin typeface="HSE Sans"/>
              </a:rPr>
              <a:t>Participants  were </a:t>
            </a:r>
            <a:r>
              <a:rPr lang="en-US" dirty="0">
                <a:solidFill>
                  <a:schemeClr val="tx1"/>
                </a:solidFill>
                <a:latin typeface="HSE Sans"/>
              </a:rPr>
              <a:t>split into </a:t>
            </a:r>
            <a:r>
              <a:rPr lang="en-US" dirty="0" smtClean="0">
                <a:solidFill>
                  <a:schemeClr val="tx1"/>
                </a:solidFill>
                <a:latin typeface="HSE Sans"/>
              </a:rPr>
              <a:t>two </a:t>
            </a:r>
            <a:r>
              <a:rPr lang="en-US" dirty="0">
                <a:solidFill>
                  <a:schemeClr val="tx1"/>
                </a:solidFill>
                <a:latin typeface="HSE Sans"/>
              </a:rPr>
              <a:t>equal groups: </a:t>
            </a:r>
            <a:endParaRPr lang="en-US" dirty="0" smtClean="0">
              <a:solidFill>
                <a:schemeClr val="tx1"/>
              </a:solidFill>
              <a:latin typeface="HSE Sans"/>
            </a:endParaRPr>
          </a:p>
          <a:p>
            <a:pPr marL="466725" lvl="1" indent="-234950"/>
            <a:r>
              <a:rPr lang="en-US" sz="1600" dirty="0" smtClean="0">
                <a:latin typeface="HSE Sans"/>
              </a:rPr>
              <a:t>one group received active </a:t>
            </a:r>
            <a:r>
              <a:rPr lang="en-US" sz="1600" dirty="0">
                <a:latin typeface="HSE Sans"/>
              </a:rPr>
              <a:t>TMS delivered on </a:t>
            </a:r>
            <a:r>
              <a:rPr lang="en-US" sz="1600" dirty="0" smtClean="0">
                <a:latin typeface="HSE Sans"/>
              </a:rPr>
              <a:t>the right DLPFC</a:t>
            </a:r>
          </a:p>
          <a:p>
            <a:pPr marL="522288" lvl="1" indent="-285750"/>
            <a:r>
              <a:rPr lang="en-US" sz="1600" dirty="0" smtClean="0">
                <a:latin typeface="HSE Sans"/>
              </a:rPr>
              <a:t>the second group received stimulation on the vertex. </a:t>
            </a:r>
          </a:p>
          <a:p>
            <a:pPr marL="236538" lvl="1" indent="0">
              <a:buNone/>
            </a:pPr>
            <a:endParaRPr lang="en-US" sz="1600" dirty="0" smtClean="0">
              <a:latin typeface="HSE Sans"/>
            </a:endParaRPr>
          </a:p>
          <a:p>
            <a:pPr marL="285750" lvl="1" indent="-285750">
              <a:lnSpc>
                <a:spcPct val="100000"/>
              </a:lnSpc>
              <a:spcBef>
                <a:spcPts val="0"/>
              </a:spcBef>
              <a:buFont typeface="Courier New" panose="02070309020205020404" pitchFamily="49" charset="0"/>
              <a:buChar char="o"/>
            </a:pPr>
            <a:r>
              <a:rPr lang="en-US" sz="1600" dirty="0" smtClean="0">
                <a:solidFill>
                  <a:schemeClr val="tx1"/>
                </a:solidFill>
                <a:latin typeface="HSE Sans"/>
              </a:rPr>
              <a:t>A T1 weighted MRI of participants was obtained and </a:t>
            </a:r>
            <a:r>
              <a:rPr lang="en-US" sz="1600" dirty="0" smtClean="0">
                <a:latin typeface="HSE Sans"/>
              </a:rPr>
              <a:t>normalized </a:t>
            </a:r>
            <a:r>
              <a:rPr lang="en-US" sz="1600" dirty="0">
                <a:latin typeface="HSE Sans"/>
              </a:rPr>
              <a:t>(</a:t>
            </a:r>
            <a:r>
              <a:rPr lang="en-US" sz="1600" dirty="0" err="1">
                <a:latin typeface="HSE Sans"/>
              </a:rPr>
              <a:t>fmri</a:t>
            </a:r>
            <a:r>
              <a:rPr lang="en-US" sz="1600" dirty="0">
                <a:latin typeface="HSE Sans"/>
              </a:rPr>
              <a:t> </a:t>
            </a:r>
            <a:r>
              <a:rPr lang="en-US" sz="1600" dirty="0" smtClean="0">
                <a:latin typeface="HSE Sans"/>
              </a:rPr>
              <a:t>coordinates 50</a:t>
            </a:r>
            <a:r>
              <a:rPr lang="en-US" sz="1600" dirty="0">
                <a:latin typeface="HSE Sans"/>
              </a:rPr>
              <a:t>, 38, </a:t>
            </a:r>
            <a:r>
              <a:rPr lang="en-US" sz="1600" dirty="0" smtClean="0">
                <a:latin typeface="HSE Sans"/>
              </a:rPr>
              <a:t>15) </a:t>
            </a:r>
            <a:r>
              <a:rPr lang="en-US" sz="1600" dirty="0">
                <a:latin typeface="HSE Sans"/>
              </a:rPr>
              <a:t>(</a:t>
            </a:r>
            <a:r>
              <a:rPr lang="en-US" sz="1600" dirty="0" err="1">
                <a:latin typeface="HSE Sans"/>
              </a:rPr>
              <a:t>Goldin</a:t>
            </a:r>
            <a:r>
              <a:rPr lang="en-US" sz="1600" dirty="0">
                <a:latin typeface="HSE Sans"/>
              </a:rPr>
              <a:t> et al., 2008) </a:t>
            </a:r>
            <a:endParaRPr lang="en-US" sz="1600" dirty="0" smtClean="0">
              <a:latin typeface="HSE Sans"/>
            </a:endParaRPr>
          </a:p>
          <a:p>
            <a:pPr marL="285750" lvl="1" indent="-285750">
              <a:lnSpc>
                <a:spcPct val="100000"/>
              </a:lnSpc>
              <a:spcBef>
                <a:spcPts val="0"/>
              </a:spcBef>
              <a:buFont typeface="Courier New" panose="02070309020205020404" pitchFamily="49" charset="0"/>
              <a:buChar char="o"/>
            </a:pPr>
            <a:endParaRPr lang="en-US" sz="1600" dirty="0" smtClean="0">
              <a:solidFill>
                <a:schemeClr val="tx1"/>
              </a:solidFill>
              <a:latin typeface="HSE Sans"/>
            </a:endParaRPr>
          </a:p>
          <a:p>
            <a:pPr marL="285750" indent="-285750">
              <a:buFont typeface="Courier New" panose="02070309020205020404" pitchFamily="49" charset="0"/>
              <a:buChar char="o"/>
            </a:pPr>
            <a:r>
              <a:rPr lang="en-US" dirty="0" err="1" smtClean="0">
                <a:solidFill>
                  <a:schemeClr val="tx1"/>
                </a:solidFill>
                <a:latin typeface="HSE Sans"/>
              </a:rPr>
              <a:t>Neuronavigated</a:t>
            </a:r>
            <a:r>
              <a:rPr lang="en-US" dirty="0" smtClean="0">
                <a:solidFill>
                  <a:schemeClr val="tx1"/>
                </a:solidFill>
                <a:latin typeface="HSE Sans"/>
              </a:rPr>
              <a:t> </a:t>
            </a:r>
            <a:r>
              <a:rPr lang="en-US" dirty="0">
                <a:solidFill>
                  <a:schemeClr val="tx1"/>
                </a:solidFill>
                <a:latin typeface="HSE Sans"/>
              </a:rPr>
              <a:t>biphasic TMS pulses </a:t>
            </a:r>
            <a:r>
              <a:rPr lang="en-US" dirty="0" smtClean="0">
                <a:solidFill>
                  <a:schemeClr val="tx1"/>
                </a:solidFill>
                <a:latin typeface="HSE Sans"/>
              </a:rPr>
              <a:t>was </a:t>
            </a:r>
            <a:r>
              <a:rPr lang="en-US" dirty="0">
                <a:solidFill>
                  <a:schemeClr val="tx1"/>
                </a:solidFill>
                <a:latin typeface="HSE Sans"/>
              </a:rPr>
              <a:t>delivered over the </a:t>
            </a:r>
            <a:r>
              <a:rPr lang="en-US" dirty="0" smtClean="0">
                <a:solidFill>
                  <a:schemeClr val="tx1"/>
                </a:solidFill>
                <a:latin typeface="HSE Sans"/>
              </a:rPr>
              <a:t>right </a:t>
            </a:r>
            <a:r>
              <a:rPr lang="en-US" dirty="0">
                <a:solidFill>
                  <a:schemeClr val="tx1"/>
                </a:solidFill>
                <a:latin typeface="HSE Sans"/>
              </a:rPr>
              <a:t>M1 using a </a:t>
            </a:r>
            <a:r>
              <a:rPr lang="en-US" dirty="0" err="1">
                <a:solidFill>
                  <a:schemeClr val="tx1"/>
                </a:solidFill>
                <a:latin typeface="HSE Sans"/>
              </a:rPr>
              <a:t>MagPro</a:t>
            </a:r>
            <a:r>
              <a:rPr lang="en-US" dirty="0">
                <a:solidFill>
                  <a:schemeClr val="tx1"/>
                </a:solidFill>
                <a:latin typeface="HSE Sans"/>
              </a:rPr>
              <a:t> X100 (</a:t>
            </a:r>
            <a:r>
              <a:rPr lang="en-US" dirty="0" err="1">
                <a:solidFill>
                  <a:schemeClr val="tx1"/>
                </a:solidFill>
                <a:latin typeface="HSE Sans"/>
              </a:rPr>
              <a:t>MagVenture</a:t>
            </a:r>
            <a:r>
              <a:rPr lang="en-US" dirty="0">
                <a:solidFill>
                  <a:schemeClr val="tx1"/>
                </a:solidFill>
                <a:latin typeface="HSE Sans"/>
              </a:rPr>
              <a:t>, </a:t>
            </a:r>
            <a:r>
              <a:rPr lang="en-US" dirty="0" err="1">
                <a:solidFill>
                  <a:schemeClr val="tx1"/>
                </a:solidFill>
                <a:latin typeface="HSE Sans"/>
              </a:rPr>
              <a:t>Farum</a:t>
            </a:r>
            <a:r>
              <a:rPr lang="en-US" dirty="0">
                <a:solidFill>
                  <a:schemeClr val="tx1"/>
                </a:solidFill>
                <a:latin typeface="HSE Sans"/>
              </a:rPr>
              <a:t>, Denmark) </a:t>
            </a:r>
            <a:r>
              <a:rPr lang="en-US" dirty="0" smtClean="0">
                <a:solidFill>
                  <a:schemeClr val="tx1"/>
                </a:solidFill>
                <a:latin typeface="HSE Sans"/>
              </a:rPr>
              <a:t>.</a:t>
            </a:r>
            <a:r>
              <a:rPr lang="en-US" dirty="0"/>
              <a:t> </a:t>
            </a:r>
            <a:endParaRPr lang="en-US" dirty="0" smtClean="0"/>
          </a:p>
          <a:p>
            <a:pPr marL="285750" indent="-285750">
              <a:buFont typeface="Courier New" panose="02070309020205020404" pitchFamily="49" charset="0"/>
              <a:buChar char="o"/>
            </a:pPr>
            <a:r>
              <a:rPr lang="en-US" dirty="0" smtClean="0"/>
              <a:t>continuous </a:t>
            </a:r>
            <a:r>
              <a:rPr lang="en-US" dirty="0"/>
              <a:t>Theta Burst Stimulation (</a:t>
            </a:r>
            <a:r>
              <a:rPr lang="en-US" dirty="0" err="1"/>
              <a:t>cTBS</a:t>
            </a:r>
            <a:r>
              <a:rPr lang="en-US" dirty="0"/>
              <a:t>) lasted for 40 seconds and 300 total pulses</a:t>
            </a:r>
            <a:endParaRPr lang="en-US" dirty="0">
              <a:solidFill>
                <a:schemeClr val="tx1"/>
              </a:solidFill>
              <a:latin typeface="HSE Sans"/>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4046537"/>
            <a:ext cx="2175816" cy="176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9398" y="2514600"/>
            <a:ext cx="1974818" cy="1379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64857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28016" y="1815525"/>
            <a:ext cx="7696200" cy="470475"/>
          </a:xfrm>
        </p:spPr>
        <p:txBody>
          <a:bodyPr>
            <a:normAutofit/>
          </a:bodyPr>
          <a:lstStyle/>
          <a:p>
            <a:pPr algn="ctr"/>
            <a:r>
              <a:rPr lang="en-US" sz="2400" b="1" dirty="0"/>
              <a:t>Methods Cont’d</a:t>
            </a:r>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5477425" cy="3581400"/>
          </a:xfrm>
        </p:spPr>
        <p:txBody>
          <a:bodyPr>
            <a:normAutofit lnSpcReduction="10000"/>
          </a:bodyPr>
          <a:lstStyle/>
          <a:p>
            <a:r>
              <a:rPr lang="en-US" sz="2000" b="1" dirty="0" smtClean="0"/>
              <a:t>Procedure</a:t>
            </a:r>
          </a:p>
          <a:p>
            <a:pPr marL="342900" indent="-342900">
              <a:buFont typeface="Arial" pitchFamily="34" charset="0"/>
              <a:buChar char="•"/>
            </a:pPr>
            <a:r>
              <a:rPr lang="en-US" sz="1800" dirty="0" smtClean="0"/>
              <a:t>Sitting 70cm in front of a 24 inch-monitor</a:t>
            </a:r>
          </a:p>
          <a:p>
            <a:pPr marL="342900" indent="-342900">
              <a:buFont typeface="Arial" pitchFamily="34" charset="0"/>
              <a:buChar char="•"/>
            </a:pPr>
            <a:r>
              <a:rPr lang="en-US" sz="1800" dirty="0" smtClean="0"/>
              <a:t>ER task </a:t>
            </a:r>
            <a:r>
              <a:rPr lang="en-US" sz="1800" dirty="0"/>
              <a:t>adapted from Richards and Gross (2000) to assess </a:t>
            </a:r>
            <a:r>
              <a:rPr lang="en-US" sz="1800" dirty="0" smtClean="0"/>
              <a:t>cognitive </a:t>
            </a:r>
            <a:r>
              <a:rPr lang="en-US" sz="1800" dirty="0"/>
              <a:t>reappraisal and </a:t>
            </a:r>
            <a:r>
              <a:rPr lang="en-US" sz="1800" dirty="0" smtClean="0"/>
              <a:t>suppression</a:t>
            </a:r>
          </a:p>
          <a:p>
            <a:endParaRPr lang="en-US" sz="1800" dirty="0" smtClean="0"/>
          </a:p>
          <a:p>
            <a:pPr marL="342900" indent="-342900">
              <a:buFont typeface="Arial" pitchFamily="34" charset="0"/>
              <a:buChar char="•"/>
            </a:pPr>
            <a:r>
              <a:rPr lang="en-US" sz="1800" dirty="0"/>
              <a:t>Neutral and Negative videos </a:t>
            </a:r>
            <a:r>
              <a:rPr lang="en-US" sz="1800" dirty="0" smtClean="0"/>
              <a:t>were </a:t>
            </a:r>
            <a:r>
              <a:rPr lang="en-US" sz="1800" dirty="0"/>
              <a:t>presented on the computer screen for 60 </a:t>
            </a:r>
            <a:r>
              <a:rPr lang="en-US" sz="1800" dirty="0" smtClean="0"/>
              <a:t>seconds </a:t>
            </a:r>
            <a:r>
              <a:rPr lang="en-US" sz="1800" dirty="0"/>
              <a:t>followed by a 12–18 seconds rest period with an instruction to “watch,” “reappraise,” or “suppress.” </a:t>
            </a:r>
            <a:endParaRPr lang="en-US" sz="1800" dirty="0" smtClean="0"/>
          </a:p>
          <a:p>
            <a:endParaRPr lang="en-US" sz="1800" dirty="0" smtClean="0"/>
          </a:p>
          <a:p>
            <a:pPr marL="342900" indent="-342900">
              <a:buFont typeface="Arial" pitchFamily="34" charset="0"/>
              <a:buChar char="•"/>
            </a:pPr>
            <a:r>
              <a:rPr lang="en-US" sz="1800" dirty="0" smtClean="0"/>
              <a:t>Rating </a:t>
            </a:r>
            <a:r>
              <a:rPr lang="en-US" sz="1800" dirty="0"/>
              <a:t>scale </a:t>
            </a:r>
            <a:r>
              <a:rPr lang="en-US" sz="1800" dirty="0" smtClean="0"/>
              <a:t>after each video, </a:t>
            </a:r>
            <a:r>
              <a:rPr lang="en-US" sz="1800" dirty="0"/>
              <a:t>and participants </a:t>
            </a:r>
            <a:r>
              <a:rPr lang="en-US" sz="1800" dirty="0" smtClean="0"/>
              <a:t> </a:t>
            </a:r>
            <a:r>
              <a:rPr lang="en-US" sz="1800" dirty="0"/>
              <a:t>to respond how </a:t>
            </a:r>
            <a:r>
              <a:rPr lang="en-US" sz="1800" dirty="0" smtClean="0"/>
              <a:t> </a:t>
            </a:r>
            <a:r>
              <a:rPr lang="en-US" sz="1800" dirty="0"/>
              <a:t>they feel during the presentation (from 1 to 9 ).  </a:t>
            </a:r>
            <a:endParaRPr lang="en-US" sz="1800" dirty="0" smtClean="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2328216"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66605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951671"/>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1781406"/>
            <a:ext cx="7611025" cy="4085994"/>
          </a:xfrm>
        </p:spPr>
        <p:txBody>
          <a:bodyPr>
            <a:normAutofit/>
          </a:bodyPr>
          <a:lstStyle/>
          <a:p>
            <a:pPr marL="0" lvl="2" indent="0">
              <a:lnSpc>
                <a:spcPct val="100000"/>
              </a:lnSpc>
              <a:spcBef>
                <a:spcPts val="0"/>
              </a:spcBef>
              <a:buNone/>
            </a:pPr>
            <a:endParaRPr lang="en-US" b="1" dirty="0" smtClean="0"/>
          </a:p>
        </p:txBody>
      </p:sp>
      <p:grpSp>
        <p:nvGrpSpPr>
          <p:cNvPr id="2" name="Group 1"/>
          <p:cNvGrpSpPr/>
          <p:nvPr/>
        </p:nvGrpSpPr>
        <p:grpSpPr>
          <a:xfrm>
            <a:off x="762000" y="1981200"/>
            <a:ext cx="7315200" cy="3810000"/>
            <a:chOff x="3361930" y="391679"/>
            <a:chExt cx="8570489" cy="6019440"/>
          </a:xfrm>
        </p:grpSpPr>
        <p:sp>
          <p:nvSpPr>
            <p:cNvPr id="19" name="Content Placeholder 2">
              <a:extLst>
                <a:ext uri="{FF2B5EF4-FFF2-40B4-BE49-F238E27FC236}">
                  <a16:creationId xmlns="" xmlns:a16="http://schemas.microsoft.com/office/drawing/2014/main" id="{CB3355D2-FA84-83D1-FB86-80A40A2BC5FE}"/>
                </a:ext>
              </a:extLst>
            </p:cNvPr>
            <p:cNvSpPr txBox="1">
              <a:spLocks/>
            </p:cNvSpPr>
            <p:nvPr/>
          </p:nvSpPr>
          <p:spPr>
            <a:xfrm>
              <a:off x="3361930" y="2438289"/>
              <a:ext cx="1832370" cy="1926221"/>
            </a:xfrm>
            <a:prstGeom prst="rect">
              <a:avLst/>
            </a:prstGeom>
            <a:ln w="28575">
              <a:solidFill>
                <a:schemeClr val="tx1"/>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latin typeface="HSE Sans"/>
                  <a:cs typeface="Times New Roman" panose="02020603050405020304" pitchFamily="18" charset="0"/>
                </a:rPr>
                <a:t>Data Processing &amp; Statistical Analysis</a:t>
              </a:r>
              <a:endParaRPr lang="en-IN" sz="1600" dirty="0">
                <a:latin typeface="HSE Sans"/>
                <a:cs typeface="Times New Roman" panose="02020603050405020304" pitchFamily="18" charset="0"/>
              </a:endParaRPr>
            </a:p>
          </p:txBody>
        </p:sp>
        <p:sp>
          <p:nvSpPr>
            <p:cNvPr id="20" name="Content Placeholder 2">
              <a:extLst>
                <a:ext uri="{FF2B5EF4-FFF2-40B4-BE49-F238E27FC236}">
                  <a16:creationId xmlns="" xmlns:a16="http://schemas.microsoft.com/office/drawing/2014/main" id="{F4E59B76-5A9A-0050-27D5-EAA4B6351BD2}"/>
                </a:ext>
              </a:extLst>
            </p:cNvPr>
            <p:cNvSpPr txBox="1">
              <a:spLocks/>
            </p:cNvSpPr>
            <p:nvPr/>
          </p:nvSpPr>
          <p:spPr>
            <a:xfrm>
              <a:off x="6384953" y="3778981"/>
              <a:ext cx="5547466" cy="2632138"/>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0" indent="-177800"/>
              <a:r>
                <a:rPr lang="en-US" sz="1600" dirty="0">
                  <a:latin typeface="HSE Sans"/>
                </a:rPr>
                <a:t>Repeated Measures </a:t>
              </a:r>
              <a:r>
                <a:rPr lang="en-US" sz="1600" dirty="0" smtClean="0">
                  <a:latin typeface="HSE Sans"/>
                </a:rPr>
                <a:t>ANOVA between </a:t>
              </a:r>
              <a:r>
                <a:rPr lang="en-US" sz="1600" dirty="0">
                  <a:latin typeface="HSE Sans"/>
                </a:rPr>
                <a:t>groups </a:t>
              </a:r>
              <a:r>
                <a:rPr lang="en-US" sz="1600" dirty="0" smtClean="0">
                  <a:latin typeface="HSE Sans"/>
                </a:rPr>
                <a:t>(prefrontal </a:t>
              </a:r>
              <a:r>
                <a:rPr lang="en-US" sz="1600" dirty="0">
                  <a:latin typeface="HSE Sans"/>
                </a:rPr>
                <a:t>and Vertex) and a between factor emotion (4 conditions: watch Neutral”, watch Negative”, “suppress”, “reappraise</a:t>
              </a:r>
              <a:r>
                <a:rPr lang="en-US" sz="1600" dirty="0" smtClean="0">
                  <a:latin typeface="HSE Sans"/>
                </a:rPr>
                <a:t>).</a:t>
              </a:r>
            </a:p>
            <a:p>
              <a:pPr marL="177800" lvl="0" indent="-177800"/>
              <a:r>
                <a:rPr lang="en-US" sz="1600" dirty="0" err="1">
                  <a:latin typeface="HSE Sans"/>
                </a:rPr>
                <a:t>Posthoc</a:t>
              </a:r>
              <a:r>
                <a:rPr lang="en-US" sz="1600" dirty="0">
                  <a:latin typeface="HSE Sans"/>
                </a:rPr>
                <a:t> tests </a:t>
              </a:r>
              <a:r>
                <a:rPr lang="en-US" sz="1600" dirty="0" smtClean="0">
                  <a:latin typeface="HSE Sans"/>
                </a:rPr>
                <a:t>(</a:t>
              </a:r>
              <a:r>
                <a:rPr lang="en-US" sz="1600" dirty="0" err="1" smtClean="0">
                  <a:latin typeface="HSE Sans"/>
                </a:rPr>
                <a:t>Tukey's</a:t>
              </a:r>
              <a:r>
                <a:rPr lang="en-US" sz="1600" dirty="0" smtClean="0">
                  <a:latin typeface="HSE Sans"/>
                </a:rPr>
                <a:t> HSD)</a:t>
              </a:r>
              <a:endParaRPr lang="en-US" sz="1600" dirty="0">
                <a:latin typeface="HSE Sans"/>
              </a:endParaRPr>
            </a:p>
            <a:p>
              <a:pPr marL="177800" lvl="0" indent="-177800"/>
              <a:r>
                <a:rPr lang="en-US" sz="1600" dirty="0" smtClean="0">
                  <a:latin typeface="HSE Sans"/>
                </a:rPr>
                <a:t>The </a:t>
              </a:r>
              <a:r>
                <a:rPr lang="en-US" sz="1600" dirty="0">
                  <a:latin typeface="HSE Sans"/>
                </a:rPr>
                <a:t>significance level for all tests </a:t>
              </a:r>
              <a:r>
                <a:rPr lang="en-US" sz="1600" dirty="0" smtClean="0">
                  <a:latin typeface="HSE Sans"/>
                </a:rPr>
                <a:t> </a:t>
              </a:r>
              <a:r>
                <a:rPr lang="en-US" sz="1600" dirty="0">
                  <a:latin typeface="HSE Sans"/>
                </a:rPr>
                <a:t>at</a:t>
              </a:r>
              <a:r>
                <a:rPr lang="en-US" sz="1600" i="1" dirty="0">
                  <a:latin typeface="HSE Sans"/>
                </a:rPr>
                <a:t> p</a:t>
              </a:r>
              <a:r>
                <a:rPr lang="en-US" sz="1600" dirty="0">
                  <a:latin typeface="HSE Sans"/>
                </a:rPr>
                <a:t> &lt; .05. </a:t>
              </a:r>
            </a:p>
          </p:txBody>
        </p:sp>
        <p:sp>
          <p:nvSpPr>
            <p:cNvPr id="21" name="Content Placeholder 2">
              <a:extLst>
                <a:ext uri="{FF2B5EF4-FFF2-40B4-BE49-F238E27FC236}">
                  <a16:creationId xmlns="" xmlns:a16="http://schemas.microsoft.com/office/drawing/2014/main" id="{BCF86BE3-0469-4DEB-2C50-FBDECDC006D6}"/>
                </a:ext>
              </a:extLst>
            </p:cNvPr>
            <p:cNvSpPr txBox="1">
              <a:spLocks/>
            </p:cNvSpPr>
            <p:nvPr/>
          </p:nvSpPr>
          <p:spPr>
            <a:xfrm>
              <a:off x="6355802" y="391679"/>
              <a:ext cx="5576617" cy="2966031"/>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err="1">
                  <a:latin typeface="HSE Sans"/>
                  <a:ea typeface="Calibri"/>
                </a:rPr>
                <a:t>Psychopy</a:t>
              </a:r>
              <a:r>
                <a:rPr lang="en-US" sz="1600" dirty="0">
                  <a:latin typeface="HSE Sans"/>
                  <a:ea typeface="Calibri"/>
                </a:rPr>
                <a:t> automatically generated outputs in Excel files. </a:t>
              </a:r>
            </a:p>
            <a:p>
              <a:pPr>
                <a:lnSpc>
                  <a:spcPct val="100000"/>
                </a:lnSpc>
              </a:pPr>
              <a:r>
                <a:rPr lang="en-US" sz="1600" dirty="0">
                  <a:latin typeface="HSE Sans"/>
                </a:rPr>
                <a:t>The responses were averaged and grouped according to the conditions “watch neutral”, “watch negative”, “suppress” and “reappraise” for each participant. </a:t>
              </a:r>
              <a:endParaRPr lang="en-US" sz="1600" b="1" dirty="0">
                <a:latin typeface="HSE Sans"/>
              </a:endParaRPr>
            </a:p>
          </p:txBody>
        </p:sp>
        <p:sp>
          <p:nvSpPr>
            <p:cNvPr id="22" name="Left Brace 21">
              <a:extLst>
                <a:ext uri="{FF2B5EF4-FFF2-40B4-BE49-F238E27FC236}">
                  <a16:creationId xmlns="" xmlns:a16="http://schemas.microsoft.com/office/drawing/2014/main" id="{117231C9-C88D-C84A-2B53-2E6D2AA77D00}"/>
                </a:ext>
              </a:extLst>
            </p:cNvPr>
            <p:cNvSpPr/>
            <p:nvPr/>
          </p:nvSpPr>
          <p:spPr>
            <a:xfrm>
              <a:off x="5212772" y="1587076"/>
              <a:ext cx="1095263" cy="343766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1600">
                <a:latin typeface="HSE Sans"/>
              </a:endParaRPr>
            </a:p>
          </p:txBody>
        </p:sp>
      </p:gr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832860"/>
            <a:ext cx="914400" cy="83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1800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24400" y="1100173"/>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23900" y="1755614"/>
            <a:ext cx="7696200" cy="352194"/>
          </a:xfrm>
        </p:spPr>
        <p:txBody>
          <a:bodyPr>
            <a:normAutofit/>
          </a:bodyPr>
          <a:lstStyle/>
          <a:p>
            <a:pPr lvl="0" algn="ctr"/>
            <a:r>
              <a:rPr lang="en-US" sz="1800" b="1" dirty="0" smtClean="0"/>
              <a:t>Results</a:t>
            </a:r>
            <a:endParaRPr lang="en-US" sz="18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057400"/>
            <a:ext cx="7611025" cy="3749675"/>
          </a:xfrm>
        </p:spPr>
        <p:txBody>
          <a:bodyPr>
            <a:normAutofit/>
          </a:bodyPr>
          <a:lstStyle/>
          <a:p>
            <a:pPr marL="457200" lvl="1" indent="0">
              <a:buNone/>
            </a:pPr>
            <a:r>
              <a:rPr lang="en-US" sz="1600" b="1" dirty="0" smtClean="0">
                <a:latin typeface="HSE Sans"/>
              </a:rPr>
              <a:t>Self-Reported </a:t>
            </a:r>
            <a:r>
              <a:rPr lang="en-US" sz="1600" b="1" dirty="0">
                <a:latin typeface="HSE Sans"/>
              </a:rPr>
              <a:t>Ratings </a:t>
            </a:r>
          </a:p>
          <a:p>
            <a:pPr algn="just"/>
            <a:r>
              <a:rPr lang="en-US" dirty="0">
                <a:solidFill>
                  <a:srgbClr val="0F2C68"/>
                </a:solidFill>
                <a:latin typeface="Times New Roman" pitchFamily="18" charset="0"/>
                <a:ea typeface="Calibri" pitchFamily="34" charset="0"/>
                <a:cs typeface="Times New Roman" pitchFamily="18" charset="0"/>
              </a:rPr>
              <a:t>T</a:t>
            </a:r>
            <a:r>
              <a:rPr lang="en-US" dirty="0" bmk="">
                <a:solidFill>
                  <a:srgbClr val="0F2C68"/>
                </a:solidFill>
                <a:latin typeface="Times New Roman" pitchFamily="18" charset="0"/>
                <a:ea typeface="Calibri" pitchFamily="34" charset="0"/>
                <a:cs typeface="Times New Roman" pitchFamily="18" charset="0"/>
              </a:rPr>
              <a:t>able </a:t>
            </a:r>
            <a:r>
              <a:rPr lang="en-US" dirty="0" bmk="_Toc166907299">
                <a:solidFill>
                  <a:srgbClr val="0F2C68"/>
                </a:solidFill>
                <a:latin typeface="Times New Roman" pitchFamily="18" charset="0"/>
                <a:ea typeface="Calibri" pitchFamily="34" charset="0"/>
                <a:cs typeface="Times New Roman" pitchFamily="18" charset="0"/>
              </a:rPr>
              <a:t>1- </a:t>
            </a:r>
            <a:r>
              <a:rPr lang="en-US" i="1" dirty="0" bmk="_Toc166907299">
                <a:solidFill>
                  <a:srgbClr val="0F2C68"/>
                </a:solidFill>
                <a:latin typeface="Times New Roman" pitchFamily="18" charset="0"/>
                <a:ea typeface="Calibri" pitchFamily="34" charset="0"/>
                <a:cs typeface="Times New Roman" pitchFamily="18" charset="0"/>
              </a:rPr>
              <a:t>The descriptive results of participant</a:t>
            </a:r>
            <a:r>
              <a:rPr lang="en-US" i="1" dirty="0" bmk="_Toc166907299">
                <a:solidFill>
                  <a:srgbClr val="0F2C68"/>
                </a:solidFill>
                <a:latin typeface="Calibri"/>
                <a:ea typeface="Calibri" pitchFamily="34" charset="0"/>
                <a:cs typeface="Times New Roman" pitchFamily="18" charset="0"/>
              </a:rPr>
              <a:t>’</a:t>
            </a:r>
            <a:r>
              <a:rPr lang="en-US" i="1" dirty="0" bmk="_Toc166907299">
                <a:solidFill>
                  <a:srgbClr val="0F2C68"/>
                </a:solidFill>
                <a:latin typeface="Times New Roman" pitchFamily="18" charset="0"/>
                <a:ea typeface="Calibri" pitchFamily="34" charset="0"/>
                <a:cs typeface="Times New Roman" pitchFamily="18" charset="0"/>
              </a:rPr>
              <a:t>s ratings of the conditions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14385283"/>
              </p:ext>
            </p:extLst>
          </p:nvPr>
        </p:nvGraphicFramePr>
        <p:xfrm>
          <a:off x="838200" y="2763837"/>
          <a:ext cx="7357587" cy="2518728"/>
        </p:xfrm>
        <a:graphic>
          <a:graphicData uri="http://schemas.openxmlformats.org/drawingml/2006/table">
            <a:tbl>
              <a:tblPr firstRow="1" firstCol="1" bandRow="1">
                <a:tableStyleId>{5C22544A-7EE6-4342-B048-85BDC9FD1C3A}</a:tableStyleId>
              </a:tblPr>
              <a:tblGrid>
                <a:gridCol w="1168213"/>
                <a:gridCol w="214224"/>
                <a:gridCol w="363719"/>
                <a:gridCol w="214224"/>
                <a:gridCol w="590271"/>
                <a:gridCol w="238883"/>
                <a:gridCol w="727436"/>
                <a:gridCol w="286659"/>
                <a:gridCol w="631884"/>
                <a:gridCol w="214224"/>
                <a:gridCol w="887718"/>
                <a:gridCol w="340601"/>
                <a:gridCol w="918542"/>
                <a:gridCol w="560989"/>
              </a:tblGrid>
              <a:tr h="0">
                <a:tc gridSpan="14">
                  <a:txBody>
                    <a:bodyPr/>
                    <a:lstStyle/>
                    <a:p>
                      <a:pPr>
                        <a:lnSpc>
                          <a:spcPct val="107000"/>
                        </a:lnSpc>
                      </a:pPr>
                      <a:endParaRPr lang="en-US" sz="1100" kern="100" dirty="0">
                        <a:effectLst/>
                        <a:latin typeface="Calibri"/>
                        <a:cs typeface="Times New Roman"/>
                      </a:endParaRPr>
                    </a:p>
                  </a:txBody>
                  <a:tcPr marL="0" marR="76200" marT="38100" marB="3810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2">
                  <a:txBody>
                    <a:bodyPr/>
                    <a:lstStyle/>
                    <a:p>
                      <a:pPr>
                        <a:lnSpc>
                          <a:spcPct val="150000"/>
                        </a:lnSpc>
                        <a:spcAft>
                          <a:spcPts val="0"/>
                        </a:spcAft>
                      </a:pPr>
                      <a:r>
                        <a:rPr lang="en-US" sz="1400" kern="100">
                          <a:effectLst/>
                        </a:rPr>
                        <a:t> </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c gridSpan="2">
                  <a:txBody>
                    <a:bodyPr/>
                    <a:lstStyle/>
                    <a:p>
                      <a:pPr>
                        <a:lnSpc>
                          <a:spcPct val="150000"/>
                        </a:lnSpc>
                        <a:spcAft>
                          <a:spcPts val="0"/>
                        </a:spcAft>
                      </a:pPr>
                      <a:r>
                        <a:rPr lang="en-US" sz="1400" kern="100">
                          <a:effectLst/>
                        </a:rPr>
                        <a:t>N</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c gridSpan="2">
                  <a:txBody>
                    <a:bodyPr/>
                    <a:lstStyle/>
                    <a:p>
                      <a:pPr>
                        <a:lnSpc>
                          <a:spcPct val="150000"/>
                        </a:lnSpc>
                        <a:spcAft>
                          <a:spcPts val="0"/>
                        </a:spcAft>
                      </a:pPr>
                      <a:r>
                        <a:rPr lang="en-US" sz="1400" kern="100">
                          <a:effectLst/>
                        </a:rPr>
                        <a:t>Mean</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c gridSpan="2">
                  <a:txBody>
                    <a:bodyPr/>
                    <a:lstStyle/>
                    <a:p>
                      <a:pPr>
                        <a:lnSpc>
                          <a:spcPct val="150000"/>
                        </a:lnSpc>
                        <a:spcAft>
                          <a:spcPts val="0"/>
                        </a:spcAft>
                      </a:pPr>
                      <a:r>
                        <a:rPr lang="en-US" sz="1400" kern="100">
                          <a:effectLst/>
                        </a:rPr>
                        <a:t>Median</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c gridSpan="2">
                  <a:txBody>
                    <a:bodyPr/>
                    <a:lstStyle/>
                    <a:p>
                      <a:pPr>
                        <a:lnSpc>
                          <a:spcPct val="150000"/>
                        </a:lnSpc>
                        <a:spcAft>
                          <a:spcPts val="0"/>
                        </a:spcAft>
                      </a:pPr>
                      <a:r>
                        <a:rPr lang="en-US" sz="1400" kern="100">
                          <a:effectLst/>
                        </a:rPr>
                        <a:t>SD</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c gridSpan="2">
                  <a:txBody>
                    <a:bodyPr/>
                    <a:lstStyle/>
                    <a:p>
                      <a:pPr>
                        <a:lnSpc>
                          <a:spcPct val="150000"/>
                        </a:lnSpc>
                        <a:spcAft>
                          <a:spcPts val="0"/>
                        </a:spcAft>
                      </a:pPr>
                      <a:r>
                        <a:rPr lang="en-US" sz="1400" kern="100">
                          <a:effectLst/>
                        </a:rPr>
                        <a:t>Minimum</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c gridSpan="2">
                  <a:txBody>
                    <a:bodyPr/>
                    <a:lstStyle/>
                    <a:p>
                      <a:pPr>
                        <a:lnSpc>
                          <a:spcPct val="150000"/>
                        </a:lnSpc>
                        <a:spcAft>
                          <a:spcPts val="0"/>
                        </a:spcAft>
                      </a:pPr>
                      <a:r>
                        <a:rPr lang="en-US" sz="1400" kern="100">
                          <a:effectLst/>
                        </a:rPr>
                        <a:t>Maximum</a:t>
                      </a:r>
                      <a:endParaRPr lang="en-US" sz="1100" kern="100">
                        <a:effectLst/>
                        <a:latin typeface="Calibri"/>
                        <a:ea typeface="Calibri"/>
                        <a:cs typeface="Times New Roman"/>
                      </a:endParaRPr>
                    </a:p>
                  </a:txBody>
                  <a:tcPr marL="76200" marR="76200" marT="38100" marB="38100" anchor="ctr"/>
                </a:tc>
                <a:tc hMerge="1">
                  <a:txBody>
                    <a:bodyPr/>
                    <a:lstStyle/>
                    <a:p>
                      <a:endParaRPr lang="en-US"/>
                    </a:p>
                  </a:txBody>
                  <a:tcPr/>
                </a:tc>
              </a:tr>
              <a:tr h="0">
                <a:tc>
                  <a:txBody>
                    <a:bodyPr/>
                    <a:lstStyle/>
                    <a:p>
                      <a:pPr>
                        <a:lnSpc>
                          <a:spcPct val="150000"/>
                        </a:lnSpc>
                        <a:spcAft>
                          <a:spcPts val="0"/>
                        </a:spcAft>
                      </a:pPr>
                      <a:r>
                        <a:rPr lang="en-US" sz="1400" kern="100">
                          <a:effectLst/>
                        </a:rPr>
                        <a:t>Watch Neutral</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c>
                  <a:txBody>
                    <a:bodyPr/>
                    <a:lstStyle/>
                    <a:p>
                      <a:pPr algn="ctr">
                        <a:lnSpc>
                          <a:spcPct val="150000"/>
                        </a:lnSpc>
                        <a:spcAft>
                          <a:spcPts val="0"/>
                        </a:spcAft>
                      </a:pPr>
                      <a:r>
                        <a:rPr lang="en-US" sz="1400" kern="100">
                          <a:effectLst/>
                        </a:rPr>
                        <a:t>41</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c>
                  <a:txBody>
                    <a:bodyPr/>
                    <a:lstStyle/>
                    <a:p>
                      <a:pPr algn="ctr">
                        <a:lnSpc>
                          <a:spcPct val="150000"/>
                        </a:lnSpc>
                        <a:spcAft>
                          <a:spcPts val="0"/>
                        </a:spcAft>
                      </a:pPr>
                      <a:r>
                        <a:rPr lang="en-US" sz="1400" kern="100">
                          <a:effectLst/>
                        </a:rPr>
                        <a:t>1.55</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c>
                  <a:txBody>
                    <a:bodyPr/>
                    <a:lstStyle/>
                    <a:p>
                      <a:pPr algn="ctr">
                        <a:lnSpc>
                          <a:spcPct val="150000"/>
                        </a:lnSpc>
                        <a:spcAft>
                          <a:spcPts val="0"/>
                        </a:spcAft>
                      </a:pPr>
                      <a:r>
                        <a:rPr lang="en-US" sz="1400" kern="100">
                          <a:effectLst/>
                        </a:rPr>
                        <a:t>1.44</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c>
                  <a:txBody>
                    <a:bodyPr/>
                    <a:lstStyle/>
                    <a:p>
                      <a:pPr algn="ctr">
                        <a:lnSpc>
                          <a:spcPct val="150000"/>
                        </a:lnSpc>
                        <a:spcAft>
                          <a:spcPts val="0"/>
                        </a:spcAft>
                      </a:pPr>
                      <a:r>
                        <a:rPr lang="en-US" sz="1400" kern="100">
                          <a:effectLst/>
                        </a:rPr>
                        <a:t>0.614</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c>
                  <a:txBody>
                    <a:bodyPr/>
                    <a:lstStyle/>
                    <a:p>
                      <a:pPr algn="ctr">
                        <a:lnSpc>
                          <a:spcPct val="150000"/>
                        </a:lnSpc>
                        <a:spcAft>
                          <a:spcPts val="0"/>
                        </a:spcAft>
                      </a:pPr>
                      <a:r>
                        <a:rPr lang="en-US" sz="1400" kern="100">
                          <a:effectLst/>
                        </a:rPr>
                        <a:t>1.00</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c>
                  <a:txBody>
                    <a:bodyPr/>
                    <a:lstStyle/>
                    <a:p>
                      <a:pPr algn="ctr">
                        <a:lnSpc>
                          <a:spcPct val="150000"/>
                        </a:lnSpc>
                        <a:spcAft>
                          <a:spcPts val="0"/>
                        </a:spcAft>
                      </a:pPr>
                      <a:r>
                        <a:rPr lang="en-US" sz="1400" kern="100">
                          <a:effectLst/>
                        </a:rPr>
                        <a:t>4.22</a:t>
                      </a:r>
                      <a:endParaRPr lang="en-US" sz="1100" kern="100">
                        <a:effectLst/>
                        <a:latin typeface="Calibri"/>
                        <a:ea typeface="Calibri"/>
                        <a:cs typeface="Times New Roman"/>
                      </a:endParaRPr>
                    </a:p>
                  </a:txBody>
                  <a:tcPr marL="76200" marR="0" marT="76200" marB="19050" anchor="ctr"/>
                </a:tc>
                <a:tc>
                  <a:txBody>
                    <a:bodyPr/>
                    <a:lstStyle/>
                    <a:p>
                      <a:pPr>
                        <a:lnSpc>
                          <a:spcPct val="107000"/>
                        </a:lnSpc>
                      </a:pPr>
                      <a:endParaRPr lang="en-US" sz="1100" kern="100">
                        <a:effectLst/>
                        <a:latin typeface="Calibri"/>
                        <a:cs typeface="Times New Roman"/>
                      </a:endParaRPr>
                    </a:p>
                  </a:txBody>
                  <a:tcPr marL="19050" marR="76200" marT="76200" marB="19050" anchor="ctr"/>
                </a:tc>
              </a:tr>
              <a:tr h="0">
                <a:tc>
                  <a:txBody>
                    <a:bodyPr/>
                    <a:lstStyle/>
                    <a:p>
                      <a:pPr>
                        <a:lnSpc>
                          <a:spcPct val="150000"/>
                        </a:lnSpc>
                        <a:spcAft>
                          <a:spcPts val="0"/>
                        </a:spcAft>
                      </a:pPr>
                      <a:r>
                        <a:rPr lang="en-US" sz="1400" kern="100">
                          <a:effectLst/>
                        </a:rPr>
                        <a:t>Watch Negative</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41</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4.41</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4.22</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1.687</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1.00</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7.33</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r>
              <a:tr h="0">
                <a:tc>
                  <a:txBody>
                    <a:bodyPr/>
                    <a:lstStyle/>
                    <a:p>
                      <a:pPr>
                        <a:lnSpc>
                          <a:spcPct val="150000"/>
                        </a:lnSpc>
                        <a:spcAft>
                          <a:spcPts val="0"/>
                        </a:spcAft>
                      </a:pPr>
                      <a:r>
                        <a:rPr lang="en-US" sz="1400" kern="100">
                          <a:effectLst/>
                        </a:rPr>
                        <a:t>Suppress</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41</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4.01</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4.22</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1.551</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1.33</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c>
                  <a:txBody>
                    <a:bodyPr/>
                    <a:lstStyle/>
                    <a:p>
                      <a:pPr algn="ctr">
                        <a:lnSpc>
                          <a:spcPct val="150000"/>
                        </a:lnSpc>
                        <a:spcAft>
                          <a:spcPts val="0"/>
                        </a:spcAft>
                      </a:pPr>
                      <a:r>
                        <a:rPr lang="en-US" sz="1400" kern="100">
                          <a:effectLst/>
                        </a:rPr>
                        <a:t>7.22</a:t>
                      </a:r>
                      <a:endParaRPr lang="en-US" sz="1100" kern="100">
                        <a:effectLst/>
                        <a:latin typeface="Calibri"/>
                        <a:ea typeface="Calibri"/>
                        <a:cs typeface="Times New Roman"/>
                      </a:endParaRPr>
                    </a:p>
                  </a:txBody>
                  <a:tcPr marL="76200" marR="0" marT="19050" marB="19050" anchor="ctr"/>
                </a:tc>
                <a:tc>
                  <a:txBody>
                    <a:bodyPr/>
                    <a:lstStyle/>
                    <a:p>
                      <a:pPr>
                        <a:lnSpc>
                          <a:spcPct val="107000"/>
                        </a:lnSpc>
                      </a:pPr>
                      <a:endParaRPr lang="en-US" sz="1100" kern="100">
                        <a:effectLst/>
                        <a:latin typeface="Calibri"/>
                        <a:cs typeface="Times New Roman"/>
                      </a:endParaRPr>
                    </a:p>
                  </a:txBody>
                  <a:tcPr marL="19050" marR="76200" marT="19050" marB="19050" anchor="ctr"/>
                </a:tc>
              </a:tr>
              <a:tr h="0">
                <a:tc>
                  <a:txBody>
                    <a:bodyPr/>
                    <a:lstStyle/>
                    <a:p>
                      <a:pPr>
                        <a:lnSpc>
                          <a:spcPct val="150000"/>
                        </a:lnSpc>
                        <a:spcAft>
                          <a:spcPts val="0"/>
                        </a:spcAft>
                      </a:pPr>
                      <a:r>
                        <a:rPr lang="en-US" sz="1400" kern="100" dirty="0">
                          <a:effectLst/>
                        </a:rPr>
                        <a:t>Reappraise</a:t>
                      </a:r>
                      <a:endParaRPr lang="en-US" sz="1100" kern="100" dirty="0">
                        <a:effectLst/>
                        <a:latin typeface="Calibri"/>
                        <a:ea typeface="Calibri"/>
                        <a:cs typeface="Times New Roman"/>
                      </a:endParaRPr>
                    </a:p>
                  </a:txBody>
                  <a:tcPr marL="76200" marR="0" marT="19050" marB="76200" anchor="ctr"/>
                </a:tc>
                <a:tc>
                  <a:txBody>
                    <a:bodyPr/>
                    <a:lstStyle/>
                    <a:p>
                      <a:pPr>
                        <a:lnSpc>
                          <a:spcPct val="107000"/>
                        </a:lnSpc>
                      </a:pPr>
                      <a:endParaRPr lang="en-US" sz="1100" kern="100">
                        <a:effectLst/>
                        <a:latin typeface="Calibri"/>
                        <a:cs typeface="Times New Roman"/>
                      </a:endParaRPr>
                    </a:p>
                  </a:txBody>
                  <a:tcPr marL="19050" marR="76200" marT="19050" marB="76200" anchor="ctr"/>
                </a:tc>
                <a:tc>
                  <a:txBody>
                    <a:bodyPr/>
                    <a:lstStyle/>
                    <a:p>
                      <a:pPr algn="ctr">
                        <a:lnSpc>
                          <a:spcPct val="150000"/>
                        </a:lnSpc>
                        <a:spcAft>
                          <a:spcPts val="0"/>
                        </a:spcAft>
                      </a:pPr>
                      <a:r>
                        <a:rPr lang="en-US" sz="1400" kern="100">
                          <a:effectLst/>
                        </a:rPr>
                        <a:t>41</a:t>
                      </a:r>
                      <a:endParaRPr lang="en-US" sz="1100" kern="100">
                        <a:effectLst/>
                        <a:latin typeface="Calibri"/>
                        <a:ea typeface="Calibri"/>
                        <a:cs typeface="Times New Roman"/>
                      </a:endParaRPr>
                    </a:p>
                  </a:txBody>
                  <a:tcPr marL="76200" marR="0" marT="19050" marB="76200" anchor="ctr"/>
                </a:tc>
                <a:tc>
                  <a:txBody>
                    <a:bodyPr/>
                    <a:lstStyle/>
                    <a:p>
                      <a:pPr>
                        <a:lnSpc>
                          <a:spcPct val="107000"/>
                        </a:lnSpc>
                      </a:pPr>
                      <a:endParaRPr lang="en-US" sz="1100" kern="100">
                        <a:effectLst/>
                        <a:latin typeface="Calibri"/>
                        <a:cs typeface="Times New Roman"/>
                      </a:endParaRPr>
                    </a:p>
                  </a:txBody>
                  <a:tcPr marL="19050" marR="76200" marT="19050" marB="76200" anchor="ctr"/>
                </a:tc>
                <a:tc>
                  <a:txBody>
                    <a:bodyPr/>
                    <a:lstStyle/>
                    <a:p>
                      <a:pPr algn="ctr">
                        <a:lnSpc>
                          <a:spcPct val="150000"/>
                        </a:lnSpc>
                        <a:spcAft>
                          <a:spcPts val="0"/>
                        </a:spcAft>
                      </a:pPr>
                      <a:r>
                        <a:rPr lang="en-US" sz="1400" kern="100">
                          <a:effectLst/>
                        </a:rPr>
                        <a:t>3.87</a:t>
                      </a:r>
                      <a:endParaRPr lang="en-US" sz="1100" kern="100">
                        <a:effectLst/>
                        <a:latin typeface="Calibri"/>
                        <a:ea typeface="Calibri"/>
                        <a:cs typeface="Times New Roman"/>
                      </a:endParaRPr>
                    </a:p>
                  </a:txBody>
                  <a:tcPr marL="76200" marR="0" marT="19050" marB="76200" anchor="ctr"/>
                </a:tc>
                <a:tc>
                  <a:txBody>
                    <a:bodyPr/>
                    <a:lstStyle/>
                    <a:p>
                      <a:pPr>
                        <a:lnSpc>
                          <a:spcPct val="107000"/>
                        </a:lnSpc>
                      </a:pPr>
                      <a:endParaRPr lang="en-US" sz="1100" kern="100">
                        <a:effectLst/>
                        <a:latin typeface="Calibri"/>
                        <a:cs typeface="Times New Roman"/>
                      </a:endParaRPr>
                    </a:p>
                  </a:txBody>
                  <a:tcPr marL="19050" marR="76200" marT="19050" marB="76200" anchor="ctr"/>
                </a:tc>
                <a:tc>
                  <a:txBody>
                    <a:bodyPr/>
                    <a:lstStyle/>
                    <a:p>
                      <a:pPr algn="ctr">
                        <a:lnSpc>
                          <a:spcPct val="150000"/>
                        </a:lnSpc>
                        <a:spcAft>
                          <a:spcPts val="0"/>
                        </a:spcAft>
                      </a:pPr>
                      <a:r>
                        <a:rPr lang="en-US" sz="1400" kern="100">
                          <a:effectLst/>
                        </a:rPr>
                        <a:t>3.67</a:t>
                      </a:r>
                      <a:endParaRPr lang="en-US" sz="1100" kern="100">
                        <a:effectLst/>
                        <a:latin typeface="Calibri"/>
                        <a:ea typeface="Calibri"/>
                        <a:cs typeface="Times New Roman"/>
                      </a:endParaRPr>
                    </a:p>
                  </a:txBody>
                  <a:tcPr marL="76200" marR="0" marT="19050" marB="76200" anchor="ctr"/>
                </a:tc>
                <a:tc>
                  <a:txBody>
                    <a:bodyPr/>
                    <a:lstStyle/>
                    <a:p>
                      <a:pPr>
                        <a:lnSpc>
                          <a:spcPct val="107000"/>
                        </a:lnSpc>
                      </a:pPr>
                      <a:endParaRPr lang="en-US" sz="1100" kern="100">
                        <a:effectLst/>
                        <a:latin typeface="Calibri"/>
                        <a:cs typeface="Times New Roman"/>
                      </a:endParaRPr>
                    </a:p>
                  </a:txBody>
                  <a:tcPr marL="19050" marR="76200" marT="19050" marB="76200" anchor="ctr"/>
                </a:tc>
                <a:tc>
                  <a:txBody>
                    <a:bodyPr/>
                    <a:lstStyle/>
                    <a:p>
                      <a:pPr algn="ctr">
                        <a:lnSpc>
                          <a:spcPct val="150000"/>
                        </a:lnSpc>
                        <a:spcAft>
                          <a:spcPts val="0"/>
                        </a:spcAft>
                      </a:pPr>
                      <a:r>
                        <a:rPr lang="en-US" sz="1400" kern="100">
                          <a:effectLst/>
                        </a:rPr>
                        <a:t>1.662</a:t>
                      </a:r>
                      <a:endParaRPr lang="en-US" sz="1100" kern="100">
                        <a:effectLst/>
                        <a:latin typeface="Calibri"/>
                        <a:ea typeface="Calibri"/>
                        <a:cs typeface="Times New Roman"/>
                      </a:endParaRPr>
                    </a:p>
                  </a:txBody>
                  <a:tcPr marL="76200" marR="0" marT="19050" marB="76200" anchor="ctr"/>
                </a:tc>
                <a:tc>
                  <a:txBody>
                    <a:bodyPr/>
                    <a:lstStyle/>
                    <a:p>
                      <a:pPr>
                        <a:lnSpc>
                          <a:spcPct val="107000"/>
                        </a:lnSpc>
                      </a:pPr>
                      <a:endParaRPr lang="en-US" sz="1100" kern="100">
                        <a:effectLst/>
                        <a:latin typeface="Calibri"/>
                        <a:cs typeface="Times New Roman"/>
                      </a:endParaRPr>
                    </a:p>
                  </a:txBody>
                  <a:tcPr marL="19050" marR="76200" marT="19050" marB="76200" anchor="ctr"/>
                </a:tc>
                <a:tc>
                  <a:txBody>
                    <a:bodyPr/>
                    <a:lstStyle/>
                    <a:p>
                      <a:pPr algn="ctr">
                        <a:lnSpc>
                          <a:spcPct val="150000"/>
                        </a:lnSpc>
                        <a:spcAft>
                          <a:spcPts val="0"/>
                        </a:spcAft>
                      </a:pPr>
                      <a:r>
                        <a:rPr lang="en-US" sz="1400" kern="100">
                          <a:effectLst/>
                        </a:rPr>
                        <a:t>1.00</a:t>
                      </a:r>
                      <a:endParaRPr lang="en-US" sz="1100" kern="100">
                        <a:effectLst/>
                        <a:latin typeface="Calibri"/>
                        <a:ea typeface="Calibri"/>
                        <a:cs typeface="Times New Roman"/>
                      </a:endParaRPr>
                    </a:p>
                  </a:txBody>
                  <a:tcPr marL="76200" marR="0" marT="19050" marB="76200" anchor="ctr"/>
                </a:tc>
                <a:tc>
                  <a:txBody>
                    <a:bodyPr/>
                    <a:lstStyle/>
                    <a:p>
                      <a:pPr>
                        <a:lnSpc>
                          <a:spcPct val="107000"/>
                        </a:lnSpc>
                      </a:pPr>
                      <a:endParaRPr lang="en-US" sz="1100" kern="100">
                        <a:effectLst/>
                        <a:latin typeface="Calibri"/>
                        <a:cs typeface="Times New Roman"/>
                      </a:endParaRPr>
                    </a:p>
                  </a:txBody>
                  <a:tcPr marL="19050" marR="76200" marT="19050" marB="76200" anchor="ctr"/>
                </a:tc>
                <a:tc>
                  <a:txBody>
                    <a:bodyPr/>
                    <a:lstStyle/>
                    <a:p>
                      <a:pPr algn="ctr">
                        <a:lnSpc>
                          <a:spcPct val="150000"/>
                        </a:lnSpc>
                        <a:spcAft>
                          <a:spcPts val="0"/>
                        </a:spcAft>
                      </a:pPr>
                      <a:r>
                        <a:rPr lang="en-US" sz="1400" kern="100">
                          <a:effectLst/>
                        </a:rPr>
                        <a:t>7.44</a:t>
                      </a:r>
                      <a:endParaRPr lang="en-US" sz="1100" kern="100">
                        <a:effectLst/>
                        <a:latin typeface="Calibri"/>
                        <a:ea typeface="Calibri"/>
                        <a:cs typeface="Times New Roman"/>
                      </a:endParaRPr>
                    </a:p>
                  </a:txBody>
                  <a:tcPr marL="76200" marR="0" marT="19050" marB="76200" anchor="ctr"/>
                </a:tc>
                <a:tc>
                  <a:txBody>
                    <a:bodyPr/>
                    <a:lstStyle/>
                    <a:p>
                      <a:pPr>
                        <a:lnSpc>
                          <a:spcPct val="107000"/>
                        </a:lnSpc>
                      </a:pPr>
                      <a:endParaRPr lang="en-US" sz="1100" kern="100" dirty="0">
                        <a:effectLst/>
                        <a:latin typeface="Calibri"/>
                        <a:cs typeface="Times New Roman"/>
                      </a:endParaRPr>
                    </a:p>
                  </a:txBody>
                  <a:tcPr marL="19050" marR="76200" marT="19050" marB="76200" anchor="ctr"/>
                </a:tc>
              </a:tr>
            </a:tbl>
          </a:graphicData>
        </a:graphic>
      </p:graphicFrame>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8676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584991" y="914400"/>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lvl="0" algn="ctr"/>
            <a:r>
              <a:rPr lang="en-US" sz="2400" b="1" dirty="0" smtClean="0"/>
              <a:t>Results</a:t>
            </a:r>
            <a:endParaRPr lang="en-US" sz="24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7611025" cy="3657600"/>
          </a:xfrm>
        </p:spPr>
        <p:txBody>
          <a:bodyPr>
            <a:normAutofit/>
          </a:bodyPr>
          <a:lstStyle/>
          <a:p>
            <a:pPr algn="just"/>
            <a:r>
              <a:rPr lang="en-US" b="1" dirty="0" smtClean="0"/>
              <a:t>Group </a:t>
            </a:r>
            <a:r>
              <a:rPr lang="en-US" b="1" dirty="0"/>
              <a:t>Statistics </a:t>
            </a:r>
            <a:endParaRPr lang="en-US" b="1" dirty="0" smtClean="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i="1" dirty="0"/>
              <a:t> </a:t>
            </a:r>
            <a:r>
              <a:rPr lang="en-US" dirty="0" smtClean="0"/>
              <a:t>Bar </a:t>
            </a:r>
            <a:r>
              <a:rPr lang="en-US" dirty="0"/>
              <a:t>plots of group ratings </a:t>
            </a:r>
            <a:r>
              <a:rPr lang="en-US" dirty="0" smtClean="0"/>
              <a:t>conditions (Neutral, Negative</a:t>
            </a:r>
            <a:r>
              <a:rPr lang="en-US" smtClean="0"/>
              <a:t>, Suppress and Reappraise)</a:t>
            </a:r>
            <a:endParaRPr lang="en-US" i="1" dirty="0"/>
          </a:p>
          <a:p>
            <a:pPr algn="just"/>
            <a:endParaRPr lang="en-US" dirty="0"/>
          </a:p>
        </p:txBody>
      </p:sp>
      <p:pic>
        <p:nvPicPr>
          <p:cNvPr id="92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596" r="8341" b="527"/>
          <a:stretch/>
        </p:blipFill>
        <p:spPr bwMode="auto">
          <a:xfrm>
            <a:off x="838200" y="2877326"/>
            <a:ext cx="1651517" cy="256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http://127.0.0.1:56459/59fd9851-91f0-4763-9331-101d8a2f6169/2/res/02%20descriptives/resources/8397b4f37b903313.png"/>
          <p:cNvPicPr/>
          <p:nvPr/>
        </p:nvPicPr>
        <p:blipFill rotWithShape="1">
          <a:blip r:embed="rId6">
            <a:extLst>
              <a:ext uri="{28A0092B-C50C-407E-A947-70E740481C1C}">
                <a14:useLocalDpi xmlns:a14="http://schemas.microsoft.com/office/drawing/2010/main" val="0"/>
              </a:ext>
            </a:extLst>
          </a:blip>
          <a:srcRect t="6095" r="8729" b="1352"/>
          <a:stretch/>
        </p:blipFill>
        <p:spPr bwMode="auto">
          <a:xfrm>
            <a:off x="2667000" y="2858665"/>
            <a:ext cx="1902440" cy="2609460"/>
          </a:xfrm>
          <a:prstGeom prst="rect">
            <a:avLst/>
          </a:prstGeom>
          <a:noFill/>
          <a:ln>
            <a:noFill/>
          </a:ln>
        </p:spPr>
      </p:pic>
      <p:pic>
        <p:nvPicPr>
          <p:cNvPr id="921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0230"/>
          <a:stretch/>
        </p:blipFill>
        <p:spPr bwMode="auto">
          <a:xfrm>
            <a:off x="4584991" y="3022725"/>
            <a:ext cx="2000131" cy="241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rotWithShape="1">
          <a:blip r:embed="rId8">
            <a:extLst>
              <a:ext uri="{28A0092B-C50C-407E-A947-70E740481C1C}">
                <a14:useLocalDpi xmlns:a14="http://schemas.microsoft.com/office/drawing/2010/main" val="0"/>
              </a:ext>
            </a:extLst>
          </a:blip>
          <a:srcRect l="4131" t="4696" r="9715" b="3223"/>
          <a:stretch/>
        </p:blipFill>
        <p:spPr bwMode="auto">
          <a:xfrm>
            <a:off x="6585122" y="2743199"/>
            <a:ext cx="1873078" cy="2724925"/>
          </a:xfrm>
          <a:prstGeom prst="rect">
            <a:avLst/>
          </a:prstGeom>
          <a:noFill/>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83519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596426"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lvl="0" algn="ctr"/>
            <a:r>
              <a:rPr lang="en-US" sz="1800" b="1" dirty="0" smtClean="0"/>
              <a:t>Results</a:t>
            </a:r>
            <a:endParaRPr lang="en-US" sz="18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057400"/>
            <a:ext cx="7611025" cy="3749675"/>
          </a:xfrm>
        </p:spPr>
        <p:txBody>
          <a:bodyPr>
            <a:normAutofit/>
          </a:bodyPr>
          <a:lstStyle/>
          <a:p>
            <a:pPr marL="104775" lvl="1" indent="0">
              <a:buNone/>
            </a:pPr>
            <a:r>
              <a:rPr lang="en-US" sz="1600" dirty="0" smtClean="0">
                <a:latin typeface="HSE Sans"/>
              </a:rPr>
              <a:t>Hypothesis </a:t>
            </a:r>
            <a:r>
              <a:rPr lang="en-US" sz="1600" dirty="0">
                <a:latin typeface="HSE Sans"/>
              </a:rPr>
              <a:t>1 : </a:t>
            </a:r>
            <a:r>
              <a:rPr lang="en-US" sz="1600" dirty="0" smtClean="0">
                <a:latin typeface="HSE Sans"/>
              </a:rPr>
              <a:t>Emotion </a:t>
            </a:r>
            <a:r>
              <a:rPr lang="en-US" sz="1600" dirty="0">
                <a:latin typeface="HSE Sans"/>
              </a:rPr>
              <a:t>regulation mitigates the effects of negative </a:t>
            </a:r>
            <a:r>
              <a:rPr lang="en-US" sz="1600" dirty="0" smtClean="0">
                <a:latin typeface="HSE Sans"/>
              </a:rPr>
              <a:t>emotions</a:t>
            </a:r>
          </a:p>
          <a:p>
            <a:pPr marL="104775" lvl="1" indent="0">
              <a:buNone/>
            </a:pPr>
            <a:endParaRPr lang="en-US" sz="1600" dirty="0">
              <a:latin typeface="HSE Sans"/>
            </a:endParaRPr>
          </a:p>
        </p:txBody>
      </p:sp>
      <p:sp>
        <p:nvSpPr>
          <p:cNvPr id="3" name="Rectangle 2"/>
          <p:cNvSpPr/>
          <p:nvPr/>
        </p:nvSpPr>
        <p:spPr>
          <a:xfrm>
            <a:off x="1295399" y="5288902"/>
            <a:ext cx="7010399" cy="578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HSE Sans"/>
              </a:rPr>
              <a:t>The analysis showed </a:t>
            </a:r>
            <a:r>
              <a:rPr lang="en-US" sz="1600" dirty="0">
                <a:solidFill>
                  <a:srgbClr val="FF0000"/>
                </a:solidFill>
                <a:latin typeface="HSE Sans"/>
              </a:rPr>
              <a:t>a significant </a:t>
            </a:r>
            <a:r>
              <a:rPr lang="en-US" sz="1600" dirty="0" smtClean="0">
                <a:solidFill>
                  <a:srgbClr val="000000"/>
                </a:solidFill>
                <a:latin typeface="HSE Sans"/>
              </a:rPr>
              <a:t>differences </a:t>
            </a:r>
            <a:r>
              <a:rPr lang="en-US" sz="1600" dirty="0">
                <a:solidFill>
                  <a:srgbClr val="000000"/>
                </a:solidFill>
                <a:latin typeface="HSE Sans"/>
              </a:rPr>
              <a:t>for conditions, F (</a:t>
            </a:r>
            <a:r>
              <a:rPr lang="en-US" sz="1600" dirty="0" smtClean="0">
                <a:solidFill>
                  <a:srgbClr val="000000"/>
                </a:solidFill>
                <a:latin typeface="HSE Sans"/>
              </a:rPr>
              <a:t>3,120)= 84.9, </a:t>
            </a:r>
            <a:r>
              <a:rPr lang="en-US" sz="1600" dirty="0">
                <a:solidFill>
                  <a:srgbClr val="000000"/>
                </a:solidFill>
                <a:latin typeface="HSE Sans"/>
              </a:rPr>
              <a:t>p,&lt;.</a:t>
            </a:r>
            <a:r>
              <a:rPr lang="en-US" sz="1600" dirty="0" smtClean="0">
                <a:solidFill>
                  <a:srgbClr val="000000"/>
                </a:solidFill>
                <a:latin typeface="HSE Sans"/>
              </a:rPr>
              <a:t>001, </a:t>
            </a:r>
            <a:r>
              <a:rPr lang="el-GR" sz="1600" dirty="0">
                <a:solidFill>
                  <a:srgbClr val="000000"/>
                </a:solidFill>
                <a:latin typeface="HSE Sans"/>
              </a:rPr>
              <a:t>η² = 0.38</a:t>
            </a:r>
            <a:endParaRPr lang="en-US" sz="1600" dirty="0">
              <a:solidFill>
                <a:srgbClr val="000000"/>
              </a:solidFill>
              <a:latin typeface="HSE Sans"/>
            </a:endParaRP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14600"/>
            <a:ext cx="660205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47524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31686" y="1081021"/>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dirty="0" smtClean="0"/>
              <a:t>Introduction</a:t>
            </a:r>
            <a:endParaRPr lang="en-US" sz="2400"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838199" y="2286000"/>
            <a:ext cx="5105401" cy="3429000"/>
          </a:xfrm>
        </p:spPr>
        <p:txBody>
          <a:bodyPr>
            <a:normAutofit/>
          </a:bodyPr>
          <a:lstStyle/>
          <a:p>
            <a:pPr>
              <a:lnSpc>
                <a:spcPct val="150000"/>
              </a:lnSpc>
            </a:pPr>
            <a:endParaRPr lang="en-US" sz="1700" dirty="0" smtClean="0"/>
          </a:p>
          <a:p>
            <a:pPr marL="285750" indent="-285750">
              <a:lnSpc>
                <a:spcPct val="150000"/>
              </a:lnSpc>
              <a:buFont typeface="Arial" pitchFamily="34" charset="0"/>
              <a:buChar char="•"/>
            </a:pPr>
            <a:r>
              <a:rPr lang="en-US" dirty="0" smtClean="0"/>
              <a:t>Emotion Regulation as an attempt to influence emotions in ourselves and others (McRae &amp; Gross, 2020). </a:t>
            </a:r>
          </a:p>
          <a:p>
            <a:pPr marL="168275" indent="-168275">
              <a:lnSpc>
                <a:spcPct val="150000"/>
              </a:lnSpc>
              <a:buFont typeface="Arial" pitchFamily="34" charset="0"/>
              <a:buChar char="•"/>
            </a:pPr>
            <a:endParaRPr lang="en-US" dirty="0" smtClean="0">
              <a:latin typeface="Times New Roman"/>
              <a:ea typeface="Calibri"/>
            </a:endParaRPr>
          </a:p>
          <a:p>
            <a:pPr marL="168275" lvl="0" indent="-168275">
              <a:lnSpc>
                <a:spcPct val="150000"/>
              </a:lnSpc>
              <a:buFont typeface="Arial" pitchFamily="34" charset="0"/>
              <a:buChar char="•"/>
            </a:pPr>
            <a:r>
              <a:rPr lang="en-US" dirty="0" smtClean="0"/>
              <a:t>Emotion regulation helps mitigate the distressing feelings elicited by arousal of some emotions (He et al., 2020; </a:t>
            </a:r>
            <a:r>
              <a:rPr lang="en-US" dirty="0" err="1" smtClean="0"/>
              <a:t>Nasso</a:t>
            </a:r>
            <a:r>
              <a:rPr lang="en-US" dirty="0" smtClean="0"/>
              <a:t> et al., 2020; Zhao et al., 2021).</a:t>
            </a:r>
            <a:endParaRPr lang="en-US" dirty="0" smtClean="0">
              <a:latin typeface="Times New Roman"/>
              <a:ea typeface="Calibri"/>
            </a:endParaRPr>
          </a:p>
          <a:p>
            <a:pPr>
              <a:lnSpc>
                <a:spcPct val="150000"/>
              </a:lnSpc>
            </a:pPr>
            <a:endParaRPr lang="en-US" sz="1700" dirty="0" smtClean="0">
              <a:latin typeface="Times New Roman"/>
              <a:ea typeface="Calibri"/>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104" t="9448" r="6257" b="11943"/>
          <a:stretch/>
        </p:blipFill>
        <p:spPr bwMode="auto">
          <a:xfrm>
            <a:off x="6096000" y="2286000"/>
            <a:ext cx="229844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a:xfrm>
            <a:off x="6553200" y="1203323"/>
            <a:ext cx="1708547" cy="463186"/>
          </a:xfrm>
        </p:spPr>
        <p:txBody>
          <a:bodyPr/>
          <a:lstStyle/>
          <a:p>
            <a:endParaRPr lang="en-US" dirty="0"/>
          </a:p>
        </p:txBody>
      </p:sp>
    </p:spTree>
    <p:extLst>
      <p:ext uri="{BB962C8B-B14F-4D97-AF65-F5344CB8AC3E}">
        <p14:creationId xmlns:p14="http://schemas.microsoft.com/office/powerpoint/2010/main" val="2713804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800600"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lvl="0" algn="ctr"/>
            <a:r>
              <a:rPr lang="en-US" sz="1800" b="1" dirty="0" smtClean="0"/>
              <a:t>Results</a:t>
            </a:r>
            <a:endParaRPr lang="en-US" sz="18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057400"/>
            <a:ext cx="7611025" cy="3749675"/>
          </a:xfrm>
        </p:spPr>
        <p:txBody>
          <a:bodyPr>
            <a:normAutofit/>
          </a:bodyPr>
          <a:lstStyle/>
          <a:p>
            <a:pPr marL="104775" lvl="1" indent="0">
              <a:buNone/>
            </a:pPr>
            <a:r>
              <a:rPr lang="en-US" sz="1600" dirty="0" smtClean="0">
                <a:latin typeface="HSE Sans"/>
              </a:rPr>
              <a:t>Hypothesis 2 </a:t>
            </a:r>
            <a:r>
              <a:rPr lang="en-US" sz="1600" dirty="0">
                <a:latin typeface="HSE Sans"/>
              </a:rPr>
              <a:t>: After inhibitory TMS on DLPFC, participants will have a diminished ability to regulate their negative emotions worse in response to the negative videos.</a:t>
            </a:r>
          </a:p>
        </p:txBody>
      </p:sp>
      <p:sp>
        <p:nvSpPr>
          <p:cNvPr id="3" name="Rectangle 2"/>
          <p:cNvSpPr/>
          <p:nvPr/>
        </p:nvSpPr>
        <p:spPr>
          <a:xfrm>
            <a:off x="914401" y="5288902"/>
            <a:ext cx="7391398" cy="578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000000"/>
                </a:solidFill>
                <a:latin typeface="HSE Sans"/>
              </a:rPr>
              <a:t>there was </a:t>
            </a:r>
            <a:r>
              <a:rPr lang="en-US" sz="1600" dirty="0">
                <a:solidFill>
                  <a:srgbClr val="FF0000"/>
                </a:solidFill>
                <a:latin typeface="HSE Sans"/>
              </a:rPr>
              <a:t>no significant </a:t>
            </a:r>
            <a:r>
              <a:rPr lang="en-US" sz="1600" dirty="0">
                <a:solidFill>
                  <a:srgbClr val="000000"/>
                </a:solidFill>
                <a:latin typeface="HSE Sans"/>
              </a:rPr>
              <a:t>interaction between the conditions </a:t>
            </a:r>
            <a:r>
              <a:rPr lang="en-US" sz="1600" dirty="0" smtClean="0">
                <a:solidFill>
                  <a:srgbClr val="000000"/>
                </a:solidFill>
                <a:latin typeface="HSE Sans"/>
              </a:rPr>
              <a:t>and </a:t>
            </a:r>
            <a:r>
              <a:rPr lang="en-US" sz="1600" dirty="0">
                <a:solidFill>
                  <a:srgbClr val="000000"/>
                </a:solidFill>
                <a:latin typeface="HSE Sans"/>
              </a:rPr>
              <a:t>the groups </a:t>
            </a:r>
            <a:r>
              <a:rPr lang="en-US" sz="1600" dirty="0" smtClean="0">
                <a:solidFill>
                  <a:srgbClr val="000000"/>
                </a:solidFill>
                <a:latin typeface="HSE Sans"/>
              </a:rPr>
              <a:t>F(3,117</a:t>
            </a:r>
            <a:r>
              <a:rPr lang="en-US" sz="1600" dirty="0">
                <a:solidFill>
                  <a:srgbClr val="000000"/>
                </a:solidFill>
                <a:latin typeface="HSE Sans"/>
              </a:rPr>
              <a:t>)= 0.84, p=.47, η² = 0.004</a:t>
            </a: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128983" cy="2698102"/>
          </a:xfrm>
          <a:prstGeom prst="rect">
            <a:avLst/>
          </a:prstGeom>
          <a:noFill/>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33268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24400"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lvl="0" algn="ctr"/>
            <a:r>
              <a:rPr lang="en-US" sz="1800" b="1" dirty="0" smtClean="0"/>
              <a:t>Results</a:t>
            </a:r>
            <a:endParaRPr lang="en-US" sz="18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057400"/>
            <a:ext cx="7611025" cy="3749675"/>
          </a:xfrm>
        </p:spPr>
        <p:txBody>
          <a:bodyPr>
            <a:normAutofit/>
          </a:bodyPr>
          <a:lstStyle/>
          <a:p>
            <a:pPr marL="104775" lvl="1" indent="0">
              <a:buNone/>
            </a:pPr>
            <a:r>
              <a:rPr lang="en-US" sz="1600" dirty="0">
                <a:latin typeface="HSE Sans"/>
              </a:rPr>
              <a:t>Group ✻Conditions </a:t>
            </a:r>
          </a:p>
        </p:txBody>
      </p:sp>
      <p:sp>
        <p:nvSpPr>
          <p:cNvPr id="3" name="Rectangle 2"/>
          <p:cNvSpPr/>
          <p:nvPr/>
        </p:nvSpPr>
        <p:spPr>
          <a:xfrm>
            <a:off x="914401" y="5288902"/>
            <a:ext cx="7391398" cy="5784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rgbClr val="000000"/>
                </a:solidFill>
                <a:latin typeface="HSE Sans"/>
              </a:rPr>
              <a:t>Statistically </a:t>
            </a:r>
            <a:r>
              <a:rPr lang="en-US" sz="1600" dirty="0" smtClean="0">
                <a:solidFill>
                  <a:srgbClr val="000000"/>
                </a:solidFill>
                <a:latin typeface="HSE Sans"/>
              </a:rPr>
              <a:t>no </a:t>
            </a:r>
            <a:r>
              <a:rPr lang="en-US" sz="1600" dirty="0">
                <a:solidFill>
                  <a:srgbClr val="000000"/>
                </a:solidFill>
                <a:latin typeface="HSE Sans"/>
              </a:rPr>
              <a:t>significant effect but </a:t>
            </a:r>
            <a:r>
              <a:rPr lang="en-US" sz="1600" dirty="0" smtClean="0">
                <a:solidFill>
                  <a:srgbClr val="000000"/>
                </a:solidFill>
                <a:latin typeface="HSE Sans"/>
              </a:rPr>
              <a:t>a difference in reappraisal is </a:t>
            </a:r>
            <a:r>
              <a:rPr lang="en-US" sz="1600" dirty="0">
                <a:solidFill>
                  <a:srgbClr val="000000"/>
                </a:solidFill>
                <a:latin typeface="HSE Sans"/>
              </a:rPr>
              <a:t>visible</a:t>
            </a:r>
          </a:p>
        </p:txBody>
      </p:sp>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14600"/>
            <a:ext cx="5257800" cy="2581910"/>
          </a:xfrm>
          <a:prstGeom prst="rect">
            <a:avLst/>
          </a:prstGeom>
          <a:noFill/>
        </p:spPr>
      </p:pic>
    </p:spTree>
    <p:extLst>
      <p:ext uri="{BB962C8B-B14F-4D97-AF65-F5344CB8AC3E}">
        <p14:creationId xmlns:p14="http://schemas.microsoft.com/office/powerpoint/2010/main" val="3449867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876800" y="1047824"/>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lvl="0" algn="ctr"/>
            <a:r>
              <a:rPr lang="en-US" sz="1800" b="1" dirty="0" smtClean="0"/>
              <a:t>Conclusions</a:t>
            </a:r>
            <a:endParaRPr lang="en-US" sz="18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362200"/>
            <a:ext cx="7611025" cy="3444875"/>
          </a:xfrm>
        </p:spPr>
        <p:txBody>
          <a:bodyPr>
            <a:normAutofit/>
          </a:bodyPr>
          <a:lstStyle/>
          <a:p>
            <a:pPr marL="390525" lvl="1" indent="-285750"/>
            <a:endParaRPr lang="en-US" sz="1600" dirty="0" smtClean="0">
              <a:latin typeface="HSE Sans"/>
            </a:endParaRPr>
          </a:p>
          <a:p>
            <a:pPr marL="390525" lvl="1" indent="-285750">
              <a:lnSpc>
                <a:spcPct val="150000"/>
              </a:lnSpc>
            </a:pPr>
            <a:r>
              <a:rPr lang="en-US" sz="1600" dirty="0" smtClean="0">
                <a:latin typeface="HSE Sans"/>
              </a:rPr>
              <a:t>Negative </a:t>
            </a:r>
            <a:r>
              <a:rPr lang="en-US" sz="1600" dirty="0">
                <a:latin typeface="HSE Sans"/>
              </a:rPr>
              <a:t>or unpleasant videos elicited negative emotions in both active and sham healthy </a:t>
            </a:r>
            <a:r>
              <a:rPr lang="en-US" sz="1600" dirty="0" smtClean="0">
                <a:latin typeface="HSE Sans"/>
              </a:rPr>
              <a:t>participants</a:t>
            </a:r>
          </a:p>
          <a:p>
            <a:pPr marL="390525" lvl="1" indent="-285750">
              <a:lnSpc>
                <a:spcPct val="150000"/>
              </a:lnSpc>
            </a:pPr>
            <a:r>
              <a:rPr lang="en-US" sz="1600" dirty="0">
                <a:latin typeface="HSE Sans"/>
              </a:rPr>
              <a:t>emotion regulation strategies have the ability to affect how an individual react to negative and unpleasant situations. </a:t>
            </a:r>
            <a:endParaRPr lang="en-US" sz="1600" dirty="0" smtClean="0">
              <a:latin typeface="HSE Sans"/>
            </a:endParaRPr>
          </a:p>
          <a:p>
            <a:pPr marL="390525" lvl="1" indent="-285750">
              <a:lnSpc>
                <a:spcPct val="150000"/>
              </a:lnSpc>
            </a:pPr>
            <a:r>
              <a:rPr lang="en-US" sz="1600" dirty="0">
                <a:latin typeface="HSE Sans"/>
              </a:rPr>
              <a:t>Reappraisal emotion regulation strategy </a:t>
            </a:r>
            <a:r>
              <a:rPr lang="en-US" sz="1600" dirty="0" smtClean="0">
                <a:latin typeface="HSE Sans"/>
              </a:rPr>
              <a:t>may be </a:t>
            </a:r>
            <a:r>
              <a:rPr lang="en-US" sz="1600" dirty="0">
                <a:latin typeface="HSE Sans"/>
              </a:rPr>
              <a:t>more effective than suppression </a:t>
            </a:r>
            <a:endParaRPr lang="en-US" sz="1600" dirty="0" smtClean="0">
              <a:latin typeface="HSE Sans"/>
            </a:endParaRPr>
          </a:p>
          <a:p>
            <a:pPr marL="390525" lvl="1" indent="-285750">
              <a:lnSpc>
                <a:spcPct val="150000"/>
              </a:lnSpc>
            </a:pPr>
            <a:r>
              <a:rPr lang="en-US" sz="1600" dirty="0" smtClean="0">
                <a:latin typeface="HSE Sans"/>
              </a:rPr>
              <a:t>In </a:t>
            </a:r>
            <a:r>
              <a:rPr lang="en-US" sz="1600" dirty="0">
                <a:latin typeface="HSE Sans"/>
              </a:rPr>
              <a:t>spite of the inconsistencies in findings, </a:t>
            </a:r>
            <a:r>
              <a:rPr lang="en-US" sz="1600" dirty="0" smtClean="0">
                <a:latin typeface="HSE Sans"/>
              </a:rPr>
              <a:t>stimulating </a:t>
            </a:r>
            <a:r>
              <a:rPr lang="en-US" sz="1600" dirty="0">
                <a:latin typeface="HSE Sans"/>
              </a:rPr>
              <a:t>some brain regions could be effective in the up and down regulation of </a:t>
            </a:r>
            <a:r>
              <a:rPr lang="en-US" sz="1600" dirty="0" smtClean="0">
                <a:latin typeface="HSE Sans"/>
              </a:rPr>
              <a:t>emotions</a:t>
            </a:r>
            <a:endParaRPr lang="en-US" sz="1600" dirty="0">
              <a:latin typeface="HSE Sans"/>
            </a:endParaRPr>
          </a:p>
        </p:txBody>
      </p:sp>
    </p:spTree>
    <p:extLst>
      <p:ext uri="{BB962C8B-B14F-4D97-AF65-F5344CB8AC3E}">
        <p14:creationId xmlns:p14="http://schemas.microsoft.com/office/powerpoint/2010/main" val="2472715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1781406"/>
            <a:ext cx="7696200" cy="352194"/>
          </a:xfrm>
        </p:spPr>
        <p:txBody>
          <a:bodyPr>
            <a:normAutofit/>
          </a:bodyPr>
          <a:lstStyle/>
          <a:p>
            <a:pPr lvl="0" algn="ctr"/>
            <a:r>
              <a:rPr lang="en-US" sz="1800" b="1" dirty="0" smtClean="0"/>
              <a:t>Limitations</a:t>
            </a:r>
            <a:endParaRPr lang="en-US" sz="18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1447800" y="2286001"/>
            <a:ext cx="6449652" cy="3124200"/>
          </a:xfrm>
        </p:spPr>
        <p:txBody>
          <a:bodyPr>
            <a:normAutofit/>
          </a:bodyPr>
          <a:lstStyle/>
          <a:p>
            <a:pPr marL="390525" lvl="1" indent="-285750"/>
            <a:endParaRPr lang="en-US" sz="1600" dirty="0" smtClean="0">
              <a:latin typeface="HSE Sans"/>
            </a:endParaRPr>
          </a:p>
          <a:p>
            <a:pPr marL="390525" lvl="1" indent="-285750">
              <a:lnSpc>
                <a:spcPct val="150000"/>
              </a:lnSpc>
            </a:pPr>
            <a:r>
              <a:rPr lang="en-US" sz="1600" dirty="0" smtClean="0">
                <a:latin typeface="HSE Sans"/>
              </a:rPr>
              <a:t>self-rated </a:t>
            </a:r>
            <a:r>
              <a:rPr lang="en-US" sz="1600" dirty="0">
                <a:latin typeface="HSE Sans"/>
              </a:rPr>
              <a:t>valence might give room for participants to exaggerate (self-serving </a:t>
            </a:r>
            <a:r>
              <a:rPr lang="en-US" sz="1600" dirty="0" smtClean="0">
                <a:latin typeface="HSE Sans"/>
              </a:rPr>
              <a:t>biases)</a:t>
            </a:r>
          </a:p>
          <a:p>
            <a:pPr marL="390525" lvl="1" indent="-285750">
              <a:lnSpc>
                <a:spcPct val="150000"/>
              </a:lnSpc>
            </a:pPr>
            <a:r>
              <a:rPr lang="en-US" sz="1600" dirty="0">
                <a:latin typeface="HSE Sans"/>
              </a:rPr>
              <a:t>sampling biases </a:t>
            </a:r>
            <a:r>
              <a:rPr lang="en-US" sz="1600" dirty="0" smtClean="0">
                <a:latin typeface="HSE Sans"/>
              </a:rPr>
              <a:t>due to </a:t>
            </a:r>
            <a:r>
              <a:rPr lang="en-US" sz="1600" dirty="0">
                <a:latin typeface="HSE Sans"/>
              </a:rPr>
              <a:t>t</a:t>
            </a:r>
            <a:r>
              <a:rPr lang="en-US" sz="1600" dirty="0" smtClean="0">
                <a:latin typeface="HSE Sans"/>
              </a:rPr>
              <a:t>he </a:t>
            </a:r>
            <a:r>
              <a:rPr lang="en-US" sz="1600" dirty="0">
                <a:latin typeface="HSE Sans"/>
              </a:rPr>
              <a:t>convenience nature of sampling the </a:t>
            </a:r>
            <a:r>
              <a:rPr lang="en-US" sz="1600" dirty="0" smtClean="0">
                <a:latin typeface="HSE Sans"/>
              </a:rPr>
              <a:t>participants</a:t>
            </a:r>
          </a:p>
          <a:p>
            <a:pPr marL="390525" lvl="1" indent="-285750">
              <a:lnSpc>
                <a:spcPct val="150000"/>
              </a:lnSpc>
            </a:pPr>
            <a:r>
              <a:rPr lang="en-US" sz="1600" dirty="0" smtClean="0">
                <a:latin typeface="HSE Sans"/>
              </a:rPr>
              <a:t>Small sample size</a:t>
            </a:r>
          </a:p>
          <a:p>
            <a:pPr marL="390525" lvl="1" indent="-285750">
              <a:lnSpc>
                <a:spcPct val="150000"/>
              </a:lnSpc>
            </a:pPr>
            <a:r>
              <a:rPr lang="en-US" sz="1600" dirty="0" smtClean="0">
                <a:latin typeface="HSE Sans"/>
              </a:rPr>
              <a:t>Demographic biases</a:t>
            </a:r>
            <a:endParaRPr lang="en-US" sz="1600" dirty="0">
              <a:latin typeface="HSE Sans"/>
            </a:endParaRPr>
          </a:p>
        </p:txBody>
      </p:sp>
    </p:spTree>
    <p:extLst>
      <p:ext uri="{BB962C8B-B14F-4D97-AF65-F5344CB8AC3E}">
        <p14:creationId xmlns:p14="http://schemas.microsoft.com/office/powerpoint/2010/main" val="220006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1781406"/>
            <a:ext cx="7696200" cy="504594"/>
          </a:xfrm>
        </p:spPr>
        <p:txBody>
          <a:bodyPr>
            <a:normAutofit fontScale="90000"/>
          </a:bodyPr>
          <a:lstStyle/>
          <a:p>
            <a:pPr algn="ctr"/>
            <a:r>
              <a:rPr lang="en-US" dirty="0" smtClean="0"/>
              <a:t>References</a:t>
            </a:r>
            <a:endParaRPr lang="en-US"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5477425" cy="3581400"/>
          </a:xfrm>
        </p:spPr>
        <p:txBody>
          <a:bodyPr>
            <a:normAutofit lnSpcReduction="10000"/>
          </a:bodyPr>
          <a:lstStyle/>
          <a:p>
            <a:r>
              <a:rPr lang="en-US" dirty="0" err="1"/>
              <a:t>Diefenbach</a:t>
            </a:r>
            <a:r>
              <a:rPr lang="en-US" dirty="0"/>
              <a:t>, G. J., </a:t>
            </a:r>
            <a:r>
              <a:rPr lang="en-US" dirty="0" err="1"/>
              <a:t>Assaf</a:t>
            </a:r>
            <a:r>
              <a:rPr lang="en-US" dirty="0"/>
              <a:t>, M., Goethe, J. W., </a:t>
            </a:r>
            <a:r>
              <a:rPr lang="en-US" dirty="0" err="1"/>
              <a:t>Gueorguieva</a:t>
            </a:r>
            <a:r>
              <a:rPr lang="en-US" dirty="0"/>
              <a:t>, R., &amp; </a:t>
            </a:r>
            <a:r>
              <a:rPr lang="en-US" dirty="0" err="1"/>
              <a:t>Tolin</a:t>
            </a:r>
            <a:r>
              <a:rPr lang="en-US" dirty="0"/>
              <a:t>, D. F. (2016). Improvements in emotion regulation following repetitive </a:t>
            </a:r>
            <a:r>
              <a:rPr lang="en-US" dirty="0" err="1"/>
              <a:t>transcranial</a:t>
            </a:r>
            <a:r>
              <a:rPr lang="en-US" dirty="0"/>
              <a:t> magnetic stimulation for generalized anxiety disorder. </a:t>
            </a:r>
            <a:r>
              <a:rPr lang="en-US" i="1" dirty="0"/>
              <a:t>Journal of anxiety disorders</a:t>
            </a:r>
            <a:r>
              <a:rPr lang="en-US" dirty="0"/>
              <a:t>, </a:t>
            </a:r>
            <a:r>
              <a:rPr lang="en-US" i="1" dirty="0"/>
              <a:t>43</a:t>
            </a:r>
            <a:r>
              <a:rPr lang="en-US" dirty="0"/>
              <a:t>, 1-7. DOI: </a:t>
            </a:r>
            <a:r>
              <a:rPr lang="en-US" u="sng" dirty="0">
                <a:hlinkClick r:id="rId2"/>
              </a:rPr>
              <a:t>https://doi.org/10.1016/j.janxdis.2016.07.002</a:t>
            </a:r>
            <a:endParaRPr lang="en-US" dirty="0" smtClean="0"/>
          </a:p>
          <a:p>
            <a:r>
              <a:rPr lang="en-US" dirty="0" smtClean="0"/>
              <a:t>McRae</a:t>
            </a:r>
            <a:r>
              <a:rPr lang="en-US" dirty="0"/>
              <a:t>, K. (2013). Emotion regulation frequency and success: Separating constructs from methods and time scale. </a:t>
            </a:r>
            <a:r>
              <a:rPr lang="en-US" i="1" dirty="0"/>
              <a:t>Social and Personality Psychology</a:t>
            </a:r>
            <a:r>
              <a:rPr lang="en-US" dirty="0"/>
              <a:t> </a:t>
            </a:r>
            <a:r>
              <a:rPr lang="en-US" i="1" dirty="0"/>
              <a:t>Compass, 7, </a:t>
            </a:r>
            <a:r>
              <a:rPr lang="en-US" dirty="0"/>
              <a:t>289–302. DOI: </a:t>
            </a:r>
            <a:r>
              <a:rPr lang="en-US" u="sng" dirty="0">
                <a:hlinkClick r:id="rId3"/>
              </a:rPr>
              <a:t>https://doi.org/10.1111/spc3.12027</a:t>
            </a:r>
            <a:endParaRPr lang="en-US" dirty="0"/>
          </a:p>
          <a:p>
            <a:r>
              <a:rPr lang="en-US" dirty="0"/>
              <a:t>McRae, K., &amp; Gross, J. J. (2020). Emotion regulation. </a:t>
            </a:r>
            <a:r>
              <a:rPr lang="en-US" i="1" dirty="0"/>
              <a:t>Emotion, 20</a:t>
            </a:r>
            <a:r>
              <a:rPr lang="en-US" dirty="0"/>
              <a:t>(1), 1–9. </a:t>
            </a:r>
            <a:r>
              <a:rPr lang="en-US" u="sng" dirty="0">
                <a:hlinkClick r:id="rId4"/>
              </a:rPr>
              <a:t>https://doi.org/10.1037/emo0000703</a:t>
            </a:r>
            <a:endParaRPr lang="en-US" dirty="0"/>
          </a:p>
          <a:p>
            <a:r>
              <a:rPr lang="en-US" dirty="0"/>
              <a:t>Mohammed, A. R., </a:t>
            </a:r>
            <a:r>
              <a:rPr lang="en-US" dirty="0" err="1"/>
              <a:t>Kosonogov</a:t>
            </a:r>
            <a:r>
              <a:rPr lang="en-US" dirty="0"/>
              <a:t>, V., &amp; </a:t>
            </a:r>
            <a:r>
              <a:rPr lang="en-US" dirty="0" err="1"/>
              <a:t>Lyusin</a:t>
            </a:r>
            <a:r>
              <a:rPr lang="en-US" dirty="0"/>
              <a:t>, D. (2022). Is emotion regulation impacted by executive functions? An experimental study. </a:t>
            </a:r>
            <a:r>
              <a:rPr lang="en-US" i="1" dirty="0"/>
              <a:t>Scandinavian Journal of Psychology, 63</a:t>
            </a:r>
            <a:r>
              <a:rPr lang="en-US" dirty="0"/>
              <a:t>, 182–190.</a:t>
            </a:r>
            <a:r>
              <a:rPr lang="en-US" u="sng" dirty="0">
                <a:hlinkClick r:id="rId5"/>
              </a:rPr>
              <a:t> https://doi.org/</a:t>
            </a:r>
            <a:r>
              <a:rPr lang="en-US" dirty="0"/>
              <a:t>10.1111/sjop.12804</a:t>
            </a:r>
          </a:p>
          <a:p>
            <a:endParaRPr lang="en-US" sz="1900"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86000"/>
            <a:ext cx="2328216"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9115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ext Placeholder 3"/>
          <p:cNvSpPr>
            <a:spLocks noGrp="1"/>
          </p:cNvSpPr>
          <p:nvPr>
            <p:ph type="body" sz="quarter" idx="12"/>
          </p:nvPr>
        </p:nvSpPr>
        <p:spPr>
          <a:xfrm>
            <a:off x="439424" y="1447800"/>
            <a:ext cx="4437376" cy="4325097"/>
          </a:xfrm>
        </p:spPr>
        <p:txBody>
          <a:bodyPr>
            <a:normAutofit/>
          </a:bodyPr>
          <a:lstStyle/>
          <a:p>
            <a:pPr lvl="0" algn="ctr">
              <a:spcBef>
                <a:spcPts val="0"/>
              </a:spcBef>
            </a:pPr>
            <a:endParaRPr lang="en-US" sz="3600" dirty="0"/>
          </a:p>
          <a:p>
            <a:pPr lvl="0" algn="ctr">
              <a:spcBef>
                <a:spcPts val="0"/>
              </a:spcBef>
            </a:pPr>
            <a:r>
              <a:rPr lang="en-US" sz="3600" dirty="0" smtClean="0"/>
              <a:t>Thank </a:t>
            </a:r>
            <a:r>
              <a:rPr lang="en-US" sz="3600" dirty="0"/>
              <a:t>You</a:t>
            </a:r>
          </a:p>
          <a:p>
            <a:pPr lvl="0" algn="ctr">
              <a:spcBef>
                <a:spcPts val="0"/>
              </a:spcBef>
            </a:pPr>
            <a:endParaRPr lang="en-US" sz="3600" dirty="0"/>
          </a:p>
          <a:p>
            <a:pPr lvl="0" algn="ctr">
              <a:spcBef>
                <a:spcPts val="0"/>
              </a:spcBef>
            </a:pPr>
            <a:r>
              <a:rPr lang="en-US" sz="3600" dirty="0"/>
              <a:t>And questions are welcome</a:t>
            </a:r>
          </a:p>
          <a:p>
            <a:endParaRPr lang="en-US" dirty="0"/>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sp>
        <p:nvSpPr>
          <p:cNvPr id="7" name="Text Placeholder 6"/>
          <p:cNvSpPr>
            <a:spLocks noGrp="1"/>
          </p:cNvSpPr>
          <p:nvPr>
            <p:ph type="body" sz="quarter" idx="15"/>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352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08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24400" y="1073616"/>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dirty="0" smtClean="0"/>
              <a:t>Introduction Cont’d</a:t>
            </a:r>
            <a:endParaRPr lang="en-US" sz="2400"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286000"/>
            <a:ext cx="5172625" cy="3429000"/>
          </a:xfrm>
        </p:spPr>
        <p:txBody>
          <a:bodyPr>
            <a:normAutofit/>
          </a:bodyPr>
          <a:lstStyle/>
          <a:p>
            <a:pPr marL="168275" indent="-168275">
              <a:lnSpc>
                <a:spcPct val="150000"/>
              </a:lnSpc>
              <a:buFont typeface="Arial" pitchFamily="34" charset="0"/>
              <a:buChar char="•"/>
            </a:pPr>
            <a:r>
              <a:rPr lang="en-US" dirty="0" smtClean="0">
                <a:latin typeface="Times New Roman"/>
                <a:ea typeface="Calibri"/>
              </a:rPr>
              <a:t>The study of emotion regulation through varied perspectives </a:t>
            </a:r>
            <a:r>
              <a:rPr lang="en-US" dirty="0"/>
              <a:t>(</a:t>
            </a:r>
            <a:r>
              <a:rPr lang="en-US" dirty="0" err="1"/>
              <a:t>Jääskeläinen</a:t>
            </a:r>
            <a:r>
              <a:rPr lang="en-US" dirty="0"/>
              <a:t> &amp; </a:t>
            </a:r>
            <a:r>
              <a:rPr lang="en-US" dirty="0" err="1"/>
              <a:t>Kosonogov</a:t>
            </a:r>
            <a:r>
              <a:rPr lang="en-US" dirty="0"/>
              <a:t>, </a:t>
            </a:r>
            <a:r>
              <a:rPr lang="en-US" dirty="0" smtClean="0"/>
              <a:t>2022)</a:t>
            </a:r>
            <a:r>
              <a:rPr lang="en-US" dirty="0">
                <a:latin typeface="Times New Roman"/>
              </a:rPr>
              <a:t> </a:t>
            </a:r>
            <a:r>
              <a:rPr lang="en-US" dirty="0" smtClean="0">
                <a:latin typeface="Times New Roman"/>
              </a:rPr>
              <a:t>stimuli such as </a:t>
            </a:r>
          </a:p>
          <a:p>
            <a:pPr marL="1028700" lvl="1" indent="-342900">
              <a:lnSpc>
                <a:spcPct val="100000"/>
              </a:lnSpc>
              <a:buFont typeface="Wingdings" pitchFamily="2" charset="2"/>
              <a:buChar char="Ø"/>
            </a:pPr>
            <a:r>
              <a:rPr lang="en-US" sz="1700" dirty="0" smtClean="0">
                <a:latin typeface="Times New Roman"/>
              </a:rPr>
              <a:t>movies, </a:t>
            </a:r>
          </a:p>
          <a:p>
            <a:pPr marL="1028700" lvl="1" indent="-342900">
              <a:lnSpc>
                <a:spcPct val="100000"/>
              </a:lnSpc>
              <a:buFont typeface="Wingdings" pitchFamily="2" charset="2"/>
              <a:buChar char="Ø"/>
            </a:pPr>
            <a:r>
              <a:rPr lang="en-US" sz="1700" dirty="0" smtClean="0">
                <a:latin typeface="Times New Roman"/>
              </a:rPr>
              <a:t>images, </a:t>
            </a:r>
          </a:p>
          <a:p>
            <a:pPr marL="1028700" lvl="1" indent="-342900">
              <a:lnSpc>
                <a:spcPct val="100000"/>
              </a:lnSpc>
              <a:buFont typeface="Wingdings" pitchFamily="2" charset="2"/>
              <a:buChar char="Ø"/>
            </a:pPr>
            <a:r>
              <a:rPr lang="en-US" sz="1700" dirty="0" smtClean="0">
                <a:latin typeface="Times New Roman"/>
              </a:rPr>
              <a:t>imaginations </a:t>
            </a:r>
          </a:p>
          <a:p>
            <a:pPr>
              <a:lnSpc>
                <a:spcPct val="150000"/>
              </a:lnSpc>
            </a:pPr>
            <a:endParaRPr lang="en-US" dirty="0" smtClean="0">
              <a:latin typeface="Times New Roman"/>
            </a:endParaRPr>
          </a:p>
          <a:p>
            <a:pPr marL="168275" indent="-168275">
              <a:lnSpc>
                <a:spcPct val="150000"/>
              </a:lnSpc>
              <a:buFont typeface="Arial" pitchFamily="34" charset="0"/>
              <a:buChar char="•"/>
            </a:pPr>
            <a:r>
              <a:rPr lang="en-US" dirty="0" smtClean="0">
                <a:latin typeface="Times New Roman"/>
              </a:rPr>
              <a:t>Stimuli plus advanced neuroimaging techniques  have enriched  the study of </a:t>
            </a:r>
            <a:r>
              <a:rPr lang="en-US" dirty="0">
                <a:latin typeface="Times New Roman"/>
              </a:rPr>
              <a:t>emotion </a:t>
            </a:r>
            <a:r>
              <a:rPr lang="en-US" dirty="0" smtClean="0">
                <a:latin typeface="Times New Roman"/>
              </a:rPr>
              <a:t>regulation.</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23241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53192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1015979"/>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dirty="0"/>
              <a:t>Introduction Cont’d</a:t>
            </a:r>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2158481"/>
            <a:ext cx="5878222" cy="3404119"/>
          </a:xfrm>
        </p:spPr>
        <p:txBody>
          <a:bodyPr>
            <a:noAutofit/>
          </a:bodyPr>
          <a:lstStyle/>
          <a:p>
            <a:pPr marL="168275" indent="-168275">
              <a:lnSpc>
                <a:spcPct val="150000"/>
              </a:lnSpc>
              <a:buFont typeface="Arial" pitchFamily="34" charset="0"/>
              <a:buChar char="•"/>
            </a:pPr>
            <a:r>
              <a:rPr lang="en-US" dirty="0" smtClean="0">
                <a:latin typeface="Times New Roman" pitchFamily="18" charset="0"/>
                <a:ea typeface="Calibri"/>
                <a:cs typeface="Times New Roman" pitchFamily="18" charset="0"/>
              </a:rPr>
              <a:t>Though these advanced technologies have been very crucial in the holistic understanding of emotion regulation, results and findings seem scanty, inconsistent and inconclusive especially with regards to TMS and brain areas involved in emotion regulation.</a:t>
            </a:r>
          </a:p>
          <a:p>
            <a:pPr marL="168275" indent="-168275">
              <a:lnSpc>
                <a:spcPct val="150000"/>
              </a:lnSpc>
              <a:buFont typeface="Arial" pitchFamily="34" charset="0"/>
              <a:buChar char="•"/>
            </a:pPr>
            <a:endParaRPr lang="en-US" dirty="0" smtClean="0">
              <a:latin typeface="Times New Roman" pitchFamily="18" charset="0"/>
              <a:cs typeface="Times New Roman" pitchFamily="18" charset="0"/>
            </a:endParaRPr>
          </a:p>
          <a:p>
            <a:pPr marL="168275" indent="-168275">
              <a:lnSpc>
                <a:spcPct val="150000"/>
              </a:lnSpc>
              <a:buFont typeface="Arial" pitchFamily="34" charset="0"/>
              <a:buChar char="•"/>
            </a:pPr>
            <a:r>
              <a:rPr lang="en-US" dirty="0" smtClean="0">
                <a:latin typeface="Times New Roman" pitchFamily="18" charset="0"/>
                <a:cs typeface="Times New Roman" pitchFamily="18" charset="0"/>
              </a:rPr>
              <a:t>Based on these inconsistencies, </a:t>
            </a:r>
            <a:r>
              <a:rPr lang="en-US" dirty="0">
                <a:latin typeface="Times New Roman" pitchFamily="18" charset="0"/>
                <a:cs typeface="Times New Roman" pitchFamily="18" charset="0"/>
              </a:rPr>
              <a:t>Li, et al (2022</a:t>
            </a:r>
            <a:r>
              <a:rPr lang="en-US" dirty="0" smtClean="0">
                <a:latin typeface="Times New Roman" pitchFamily="18" charset="0"/>
                <a:cs typeface="Times New Roman" pitchFamily="18" charset="0"/>
              </a:rPr>
              <a:t>) among others </a:t>
            </a:r>
            <a:r>
              <a:rPr lang="en-US" dirty="0">
                <a:latin typeface="Times New Roman" pitchFamily="18" charset="0"/>
                <a:cs typeface="Times New Roman" pitchFamily="18" charset="0"/>
              </a:rPr>
              <a:t>recommended that more studies be done help unravel and </a:t>
            </a:r>
            <a:r>
              <a:rPr lang="en-US" dirty="0" smtClean="0">
                <a:latin typeface="Times New Roman" pitchFamily="18" charset="0"/>
                <a:cs typeface="Times New Roman" pitchFamily="18" charset="0"/>
              </a:rPr>
              <a:t>explore more in the area of emotion regulation.</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197" y="2175587"/>
            <a:ext cx="1698986" cy="340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71697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24400" y="973343"/>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838200" y="1600200"/>
            <a:ext cx="7696200" cy="381000"/>
          </a:xfrm>
        </p:spPr>
        <p:txBody>
          <a:bodyPr>
            <a:noAutofit/>
          </a:bodyPr>
          <a:lstStyle/>
          <a:p>
            <a:pPr algn="ctr"/>
            <a:r>
              <a:rPr lang="en-US" sz="2400" dirty="0" smtClean="0"/>
              <a:t>Literature Review</a:t>
            </a:r>
            <a:endParaRPr lang="en-US" sz="2400"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1905000"/>
            <a:ext cx="7611025" cy="3962400"/>
          </a:xfrm>
        </p:spPr>
        <p:txBody>
          <a:bodyPr>
            <a:normAutofit/>
          </a:bodyPr>
          <a:lstStyle/>
          <a:p>
            <a:pPr>
              <a:lnSpc>
                <a:spcPct val="150000"/>
              </a:lnSpc>
            </a:pPr>
            <a:r>
              <a:rPr lang="en-US" sz="2000" b="1" dirty="0" smtClean="0">
                <a:latin typeface="Times New Roman"/>
                <a:ea typeface="Calibri"/>
              </a:rPr>
              <a:t>Emotion Regulation and Strategies: </a:t>
            </a:r>
            <a:r>
              <a:rPr lang="en-US" sz="1800" dirty="0" smtClean="0"/>
              <a:t>Process </a:t>
            </a:r>
            <a:r>
              <a:rPr lang="en-US" sz="1800" dirty="0"/>
              <a:t>Model of ER (Gross, </a:t>
            </a:r>
            <a:r>
              <a:rPr lang="en-US" sz="1800" dirty="0" smtClean="0"/>
              <a:t>1998)</a:t>
            </a:r>
            <a:endParaRPr lang="en-US" sz="1800" dirty="0"/>
          </a:p>
          <a:p>
            <a:pPr marL="168275" indent="-168275">
              <a:lnSpc>
                <a:spcPct val="150000"/>
              </a:lnSpc>
              <a:buFont typeface="Arial" pitchFamily="34" charset="0"/>
              <a:buChar char="•"/>
            </a:pPr>
            <a:endParaRPr lang="en-US" sz="2000" b="1" dirty="0" smtClean="0">
              <a:latin typeface="Times New Roman"/>
            </a:endParaRPr>
          </a:p>
          <a:p>
            <a:pPr marL="168275" indent="-168275">
              <a:lnSpc>
                <a:spcPct val="150000"/>
              </a:lnSpc>
              <a:buFont typeface="Arial" pitchFamily="34" charset="0"/>
              <a:buChar char="•"/>
            </a:pPr>
            <a:endParaRPr lang="en-US" dirty="0" smtClean="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637" t="3634" r="7392"/>
          <a:stretch/>
        </p:blipFill>
        <p:spPr bwMode="auto">
          <a:xfrm>
            <a:off x="1143000" y="2286000"/>
            <a:ext cx="675445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6579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973343"/>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428394"/>
          </a:xfrm>
        </p:spPr>
        <p:txBody>
          <a:bodyPr>
            <a:normAutofit/>
          </a:bodyPr>
          <a:lstStyle/>
          <a:p>
            <a:pPr algn="ctr"/>
            <a:r>
              <a:rPr lang="en-US" sz="2400" dirty="0"/>
              <a:t>Literature </a:t>
            </a:r>
            <a:r>
              <a:rPr lang="en-US" sz="2400" dirty="0" smtClean="0"/>
              <a:t>Review Cont’d</a:t>
            </a:r>
            <a:endParaRPr lang="en-US" sz="2400"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685800" y="2286000"/>
            <a:ext cx="4876799" cy="3581400"/>
          </a:xfrm>
        </p:spPr>
        <p:txBody>
          <a:bodyPr>
            <a:normAutofit lnSpcReduction="10000"/>
          </a:bodyPr>
          <a:lstStyle/>
          <a:p>
            <a:pPr marL="168275" lvl="0" indent="-168275">
              <a:lnSpc>
                <a:spcPct val="150000"/>
              </a:lnSpc>
              <a:buFont typeface="Arial" pitchFamily="34" charset="0"/>
              <a:buChar char="•"/>
            </a:pPr>
            <a:r>
              <a:rPr lang="en-US" dirty="0" smtClean="0">
                <a:latin typeface="Times New Roman"/>
                <a:ea typeface="Calibri"/>
              </a:rPr>
              <a:t>Manipulation of strategies especially </a:t>
            </a:r>
            <a:r>
              <a:rPr lang="en-US" dirty="0">
                <a:latin typeface="Times New Roman"/>
                <a:ea typeface="Calibri"/>
              </a:rPr>
              <a:t>reappraisal and suppression </a:t>
            </a:r>
            <a:endParaRPr lang="en-US" dirty="0" smtClean="0">
              <a:latin typeface="Times New Roman"/>
              <a:ea typeface="Calibri"/>
            </a:endParaRPr>
          </a:p>
          <a:p>
            <a:pPr marL="168275" lvl="0" indent="-168275">
              <a:lnSpc>
                <a:spcPct val="150000"/>
              </a:lnSpc>
              <a:buFont typeface="Arial" pitchFamily="34" charset="0"/>
              <a:buChar char="•"/>
            </a:pPr>
            <a:r>
              <a:rPr lang="en-US" dirty="0" smtClean="0">
                <a:latin typeface="Times New Roman"/>
                <a:ea typeface="Calibri"/>
              </a:rPr>
              <a:t> Benefits </a:t>
            </a:r>
            <a:r>
              <a:rPr lang="en-US" dirty="0">
                <a:latin typeface="Times New Roman"/>
                <a:ea typeface="Calibri"/>
              </a:rPr>
              <a:t>of effective emotion control to include lowering stress, elevating happy emotions, </a:t>
            </a:r>
            <a:r>
              <a:rPr lang="en-US" dirty="0" smtClean="0">
                <a:latin typeface="Times New Roman"/>
                <a:ea typeface="Calibri"/>
              </a:rPr>
              <a:t>etc. </a:t>
            </a:r>
            <a:r>
              <a:rPr lang="en-US" dirty="0">
                <a:latin typeface="Times New Roman"/>
                <a:ea typeface="Calibri"/>
              </a:rPr>
              <a:t>(McRae, 2013) . </a:t>
            </a:r>
          </a:p>
          <a:p>
            <a:pPr marL="168275" lvl="0" indent="-168275">
              <a:lnSpc>
                <a:spcPct val="150000"/>
              </a:lnSpc>
              <a:buFont typeface="Arial" pitchFamily="34" charset="0"/>
              <a:buChar char="•"/>
            </a:pPr>
            <a:endParaRPr lang="en-US" dirty="0" smtClean="0">
              <a:latin typeface="Times New Roman"/>
              <a:ea typeface="Calibri"/>
            </a:endParaRPr>
          </a:p>
          <a:p>
            <a:pPr marL="168275" lvl="0" indent="-168275">
              <a:lnSpc>
                <a:spcPct val="150000"/>
              </a:lnSpc>
              <a:buFont typeface="Arial" pitchFamily="34" charset="0"/>
              <a:buChar char="•"/>
            </a:pPr>
            <a:r>
              <a:rPr lang="en-US" dirty="0" smtClean="0">
                <a:latin typeface="Times New Roman"/>
                <a:ea typeface="Calibri"/>
              </a:rPr>
              <a:t>Ineffective </a:t>
            </a:r>
            <a:r>
              <a:rPr lang="en-US" dirty="0">
                <a:latin typeface="Times New Roman"/>
                <a:ea typeface="Calibri"/>
              </a:rPr>
              <a:t>emotion control can result in undesirable consequences like </a:t>
            </a:r>
            <a:endParaRPr lang="en-US" dirty="0" smtClean="0">
              <a:latin typeface="Times New Roman"/>
              <a:ea typeface="Calibri"/>
            </a:endParaRPr>
          </a:p>
          <a:p>
            <a:pPr marL="854075" lvl="1" indent="-168275">
              <a:lnSpc>
                <a:spcPct val="110000"/>
              </a:lnSpc>
            </a:pPr>
            <a:r>
              <a:rPr lang="en-US" sz="1700" dirty="0" smtClean="0">
                <a:latin typeface="Times New Roman"/>
                <a:ea typeface="Calibri"/>
              </a:rPr>
              <a:t>anxiety</a:t>
            </a:r>
            <a:r>
              <a:rPr lang="en-US" sz="1700" dirty="0">
                <a:latin typeface="Times New Roman"/>
                <a:ea typeface="Calibri"/>
              </a:rPr>
              <a:t>, </a:t>
            </a:r>
            <a:endParaRPr lang="en-US" sz="1700" dirty="0" smtClean="0">
              <a:latin typeface="Times New Roman"/>
              <a:ea typeface="Calibri"/>
            </a:endParaRPr>
          </a:p>
          <a:p>
            <a:pPr marL="854075" lvl="1" indent="-168275">
              <a:lnSpc>
                <a:spcPct val="110000"/>
              </a:lnSpc>
            </a:pPr>
            <a:r>
              <a:rPr lang="en-US" sz="1700" dirty="0" smtClean="0">
                <a:latin typeface="Times New Roman"/>
                <a:ea typeface="Calibri"/>
              </a:rPr>
              <a:t>depression</a:t>
            </a:r>
          </a:p>
          <a:p>
            <a:pPr marL="854075" lvl="1" indent="-168275">
              <a:lnSpc>
                <a:spcPct val="110000"/>
              </a:lnSpc>
            </a:pPr>
            <a:r>
              <a:rPr lang="en-US" sz="1700" dirty="0" smtClean="0">
                <a:latin typeface="Times New Roman"/>
                <a:ea typeface="Calibri"/>
              </a:rPr>
              <a:t>trouble </a:t>
            </a:r>
            <a:r>
              <a:rPr lang="en-US" sz="1700" dirty="0">
                <a:latin typeface="Times New Roman"/>
                <a:ea typeface="Calibri"/>
              </a:rPr>
              <a:t>interacting with </a:t>
            </a:r>
            <a:r>
              <a:rPr lang="en-US" sz="1700" dirty="0" smtClean="0">
                <a:latin typeface="Times New Roman"/>
                <a:ea typeface="Calibri"/>
              </a:rPr>
              <a:t>others</a:t>
            </a:r>
            <a:endParaRPr lang="en-US" sz="1700"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9071" b="4428"/>
          <a:stretch/>
        </p:blipFill>
        <p:spPr bwMode="auto">
          <a:xfrm>
            <a:off x="5562600" y="2209800"/>
            <a:ext cx="2895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6966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649197" y="1073616"/>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770975" y="1781406"/>
            <a:ext cx="4207185" cy="4085994"/>
          </a:xfrm>
        </p:spPr>
        <p:txBody>
          <a:bodyPr>
            <a:normAutofit/>
          </a:bodyPr>
          <a:lstStyle/>
          <a:p>
            <a:r>
              <a:rPr lang="en-US" b="1" dirty="0" err="1"/>
              <a:t>Transcranial</a:t>
            </a:r>
            <a:r>
              <a:rPr lang="en-US" b="1" dirty="0"/>
              <a:t> Magnetic Stimulation </a:t>
            </a:r>
            <a:r>
              <a:rPr lang="en-US" b="1" dirty="0" smtClean="0"/>
              <a:t>and ER</a:t>
            </a:r>
          </a:p>
          <a:p>
            <a:pPr marL="109538" indent="-109538">
              <a:buFont typeface="Arial" pitchFamily="34" charset="0"/>
              <a:buChar char="•"/>
            </a:pPr>
            <a:endParaRPr lang="en-US" dirty="0" smtClean="0"/>
          </a:p>
          <a:p>
            <a:pPr marL="109538" indent="-109538">
              <a:buFont typeface="Arial" pitchFamily="34" charset="0"/>
              <a:buChar char="•"/>
            </a:pPr>
            <a:r>
              <a:rPr lang="en-US" dirty="0" smtClean="0"/>
              <a:t>A </a:t>
            </a:r>
            <a:r>
              <a:rPr lang="en-US" dirty="0"/>
              <a:t>well-established noninvasive technique for studying the human central </a:t>
            </a:r>
            <a:r>
              <a:rPr lang="en-US" dirty="0" smtClean="0"/>
              <a:t>nervous systems (</a:t>
            </a:r>
            <a:r>
              <a:rPr lang="en-US" dirty="0"/>
              <a:t>Jean-Pascal, </a:t>
            </a:r>
            <a:r>
              <a:rPr lang="en-US" dirty="0" smtClean="0"/>
              <a:t>2019</a:t>
            </a:r>
            <a:r>
              <a:rPr lang="en-US" dirty="0"/>
              <a:t>). </a:t>
            </a:r>
            <a:endParaRPr lang="en-US" dirty="0" smtClean="0"/>
          </a:p>
          <a:p>
            <a:endParaRPr lang="en-US" dirty="0" smtClean="0"/>
          </a:p>
          <a:p>
            <a:pPr marL="109538" indent="-109538">
              <a:buFont typeface="Arial" pitchFamily="34" charset="0"/>
              <a:buChar char="•"/>
            </a:pPr>
            <a:r>
              <a:rPr lang="en-US" dirty="0" smtClean="0"/>
              <a:t>Used mostly in the medical Field</a:t>
            </a:r>
          </a:p>
          <a:p>
            <a:endParaRPr lang="en-US" dirty="0" smtClean="0"/>
          </a:p>
          <a:p>
            <a:pPr marL="109538" indent="-109538">
              <a:buFont typeface="Arial" pitchFamily="34" charset="0"/>
              <a:buChar char="•"/>
            </a:pPr>
            <a:r>
              <a:rPr lang="en-US" dirty="0" smtClean="0"/>
              <a:t>Popularly </a:t>
            </a:r>
            <a:r>
              <a:rPr lang="en-US" dirty="0"/>
              <a:t>recognized </a:t>
            </a:r>
            <a:r>
              <a:rPr lang="en-US" dirty="0" smtClean="0"/>
              <a:t>for </a:t>
            </a:r>
            <a:r>
              <a:rPr lang="en-US" dirty="0"/>
              <a:t>stimulating the brain, </a:t>
            </a:r>
            <a:r>
              <a:rPr lang="en-US" dirty="0" smtClean="0"/>
              <a:t>to investigate its behavioral consequences.</a:t>
            </a:r>
          </a:p>
          <a:p>
            <a:endParaRPr lang="en-US" dirty="0" smtClean="0"/>
          </a:p>
          <a:p>
            <a:pPr marL="109538" indent="-109538">
              <a:buFont typeface="Arial" pitchFamily="34" charset="0"/>
              <a:buChar char="•"/>
            </a:pPr>
            <a:r>
              <a:rPr lang="en-US" dirty="0" smtClean="0"/>
              <a:t>Inconsistencies with exact brain area and emotion regulation</a:t>
            </a:r>
          </a:p>
          <a:p>
            <a:endParaRPr lang="en-US" sz="20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8160" y="2133600"/>
            <a:ext cx="321762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83382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48200" y="914400"/>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7"/>
          <p:cNvSpPr>
            <a:spLocks noGrp="1"/>
          </p:cNvSpPr>
          <p:nvPr>
            <p:ph type="title"/>
          </p:nvPr>
        </p:nvSpPr>
        <p:spPr>
          <a:xfrm>
            <a:off x="762000" y="1781406"/>
            <a:ext cx="7696200" cy="504594"/>
          </a:xfrm>
        </p:spPr>
        <p:txBody>
          <a:bodyPr>
            <a:normAutofit/>
          </a:bodyPr>
          <a:lstStyle/>
          <a:p>
            <a:pPr algn="ctr"/>
            <a:r>
              <a:rPr lang="en-US" sz="2400" b="1" dirty="0"/>
              <a:t>Literature </a:t>
            </a:r>
            <a:r>
              <a:rPr lang="en-US" sz="2400" b="1" dirty="0" smtClean="0"/>
              <a:t>Review Cont’d</a:t>
            </a:r>
            <a:endParaRPr lang="en-US" sz="2400" b="1" dirty="0"/>
          </a:p>
        </p:txBody>
      </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sp>
        <p:nvSpPr>
          <p:cNvPr id="12" name="Text Placeholder 11"/>
          <p:cNvSpPr>
            <a:spLocks noGrp="1"/>
          </p:cNvSpPr>
          <p:nvPr>
            <p:ph type="body" sz="quarter" idx="13"/>
          </p:nvPr>
        </p:nvSpPr>
        <p:spPr>
          <a:xfrm>
            <a:off x="3962400" y="2286000"/>
            <a:ext cx="4343400" cy="3581400"/>
          </a:xfrm>
        </p:spPr>
        <p:txBody>
          <a:bodyPr>
            <a:normAutofit/>
          </a:bodyPr>
          <a:lstStyle/>
          <a:p>
            <a:r>
              <a:rPr lang="en-US" sz="2000" b="1" dirty="0" smtClean="0"/>
              <a:t>TMS Inhibition </a:t>
            </a:r>
            <a:r>
              <a:rPr lang="en-US" sz="2000" b="1" dirty="0"/>
              <a:t>and Excitation of the Prefrontal </a:t>
            </a:r>
            <a:r>
              <a:rPr lang="en-US" sz="2000" b="1" dirty="0" smtClean="0"/>
              <a:t>Cortex</a:t>
            </a:r>
          </a:p>
          <a:p>
            <a:pPr marL="109538" indent="-109538">
              <a:buFont typeface="Arial" pitchFamily="34" charset="0"/>
              <a:buChar char="•"/>
            </a:pPr>
            <a:r>
              <a:rPr lang="en-US" dirty="0" smtClean="0"/>
              <a:t>TMS </a:t>
            </a:r>
            <a:r>
              <a:rPr lang="en-US" dirty="0"/>
              <a:t>has been used to study emotion regulation </a:t>
            </a:r>
            <a:r>
              <a:rPr lang="en-US" dirty="0" smtClean="0"/>
              <a:t> </a:t>
            </a:r>
            <a:r>
              <a:rPr lang="en-US" dirty="0"/>
              <a:t>through the excitation and inhibition of various brain areas. </a:t>
            </a:r>
            <a:endParaRPr lang="en-US" dirty="0" smtClean="0"/>
          </a:p>
          <a:p>
            <a:pPr marL="109538" indent="-109538">
              <a:buFont typeface="Arial" pitchFamily="34" charset="0"/>
              <a:buChar char="•"/>
            </a:pPr>
            <a:endParaRPr lang="en-US" dirty="0" smtClean="0"/>
          </a:p>
          <a:p>
            <a:pPr marL="109538" indent="-109538">
              <a:buFont typeface="Arial" pitchFamily="34" charset="0"/>
              <a:buChar char="•"/>
            </a:pPr>
            <a:r>
              <a:rPr lang="en-US" dirty="0"/>
              <a:t>Dorsolateral Prefrontal Cortex (</a:t>
            </a:r>
            <a:r>
              <a:rPr lang="en-US" dirty="0" err="1" smtClean="0"/>
              <a:t>dlPFC</a:t>
            </a:r>
            <a:r>
              <a:rPr lang="en-US" dirty="0" smtClean="0"/>
              <a:t>), </a:t>
            </a:r>
            <a:r>
              <a:rPr lang="en-US" dirty="0" err="1" smtClean="0"/>
              <a:t>Ventralateral</a:t>
            </a:r>
            <a:r>
              <a:rPr lang="en-US" dirty="0" smtClean="0"/>
              <a:t> Prefrontal Cortex (</a:t>
            </a:r>
            <a:r>
              <a:rPr lang="en-US" dirty="0" err="1" smtClean="0"/>
              <a:t>vlPFC</a:t>
            </a:r>
            <a:r>
              <a:rPr lang="en-US" dirty="0" smtClean="0"/>
              <a:t>), </a:t>
            </a:r>
            <a:r>
              <a:rPr lang="en-US" dirty="0"/>
              <a:t>orbitofrontal cortex and the cerebellum </a:t>
            </a:r>
            <a:r>
              <a:rPr lang="en-US" dirty="0" smtClean="0"/>
              <a:t>- areas popularly identified </a:t>
            </a:r>
            <a:r>
              <a:rPr lang="en-US" dirty="0"/>
              <a:t>as brain areas involved in emotions through TMS inhibition or excitation. </a:t>
            </a:r>
            <a:endParaRPr lang="en-US" dirty="0" smtClean="0"/>
          </a:p>
          <a:p>
            <a:endParaRPr lang="en-US" dirty="0" smtClean="0"/>
          </a:p>
          <a:p>
            <a:pPr marL="109538" indent="-109538">
              <a:buFont typeface="Arial" pitchFamily="34" charset="0"/>
              <a:buChar char="•"/>
            </a:pPr>
            <a:r>
              <a:rPr lang="en-US" dirty="0" smtClean="0"/>
              <a:t>Inhibition and  excitation of these brain areas from literature seem to give varied results.</a:t>
            </a:r>
            <a:endParaRPr lang="en-US" dirty="0"/>
          </a:p>
        </p:txBody>
      </p:sp>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0753" r="55724" b="4330"/>
          <a:stretch/>
        </p:blipFill>
        <p:spPr bwMode="auto">
          <a:xfrm>
            <a:off x="762000" y="2133600"/>
            <a:ext cx="3048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02324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24400" y="1042320"/>
            <a:ext cx="1546586" cy="707790"/>
            <a:chOff x="6447688" y="1770897"/>
            <a:chExt cx="2491179" cy="796598"/>
          </a:xfrm>
        </p:grpSpPr>
        <p:pic>
          <p:nvPicPr>
            <p:cNvPr id="17" name="Picture 2" descr="The Neuroscience of Vitality, Tip 2: Mirror Neurons | Psychology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688" y="1770897"/>
              <a:ext cx="1399352" cy="7965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70 Alpha Flat Coil (uncoated) - Magstim TM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3097" l="0" r="90000"/>
                      </a14:imgEffect>
                    </a14:imgLayer>
                  </a14:imgProps>
                </a:ext>
                <a:ext uri="{28A0092B-C50C-407E-A947-70E740481C1C}">
                  <a14:useLocalDpi xmlns:a14="http://schemas.microsoft.com/office/drawing/2010/main" val="0"/>
                </a:ext>
              </a:extLst>
            </a:blip>
            <a:srcRect/>
            <a:stretch>
              <a:fillRect/>
            </a:stretch>
          </p:blipFill>
          <p:spPr bwMode="auto">
            <a:xfrm>
              <a:off x="7977789" y="1859704"/>
              <a:ext cx="961078" cy="6787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Placeholder 8"/>
          <p:cNvSpPr>
            <a:spLocks noGrp="1"/>
          </p:cNvSpPr>
          <p:nvPr>
            <p:ph type="body" sz="quarter" idx="10"/>
          </p:nvPr>
        </p:nvSpPr>
        <p:spPr/>
        <p:txBody>
          <a:bodyPr/>
          <a:lstStyle/>
          <a:p>
            <a:r>
              <a:rPr lang="en-US" dirty="0" smtClean="0"/>
              <a:t>Institute of cognitive Neuroscience</a:t>
            </a: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315" y="1781406"/>
            <a:ext cx="6688137" cy="4178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18875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5791</TotalTime>
  <Words>1356</Words>
  <Application>Microsoft Office PowerPoint</Application>
  <PresentationFormat>On-screen Show (4:3)</PresentationFormat>
  <Paragraphs>209</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2_Office Theme</vt:lpstr>
      <vt:lpstr>3_Office Theme</vt:lpstr>
      <vt:lpstr>PowerPoint Presentation</vt:lpstr>
      <vt:lpstr>Introduction</vt:lpstr>
      <vt:lpstr>Introduction Cont’d</vt:lpstr>
      <vt:lpstr>Introduction Cont’d</vt:lpstr>
      <vt:lpstr>Literature Review</vt:lpstr>
      <vt:lpstr>Literature Review Cont’d</vt:lpstr>
      <vt:lpstr>PowerPoint Presentation</vt:lpstr>
      <vt:lpstr>Literature Review Cont’d</vt:lpstr>
      <vt:lpstr>PowerPoint Presentation</vt:lpstr>
      <vt:lpstr>Literature Review Cont’d</vt:lpstr>
      <vt:lpstr>Hypotheses</vt:lpstr>
      <vt:lpstr>Methods</vt:lpstr>
      <vt:lpstr>Methods Cont’d</vt:lpstr>
      <vt:lpstr>Methods Cont’d</vt:lpstr>
      <vt:lpstr>Methods Cont’d</vt:lpstr>
      <vt:lpstr>PowerPoint Presentation</vt:lpstr>
      <vt:lpstr>Results</vt:lpstr>
      <vt:lpstr>Results</vt:lpstr>
      <vt:lpstr>Results</vt:lpstr>
      <vt:lpstr>Results</vt:lpstr>
      <vt:lpstr>Results</vt:lpstr>
      <vt:lpstr>Conclusions</vt:lpstr>
      <vt:lpstr>Limitations</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SCUTA</dc:creator>
  <cp:lastModifiedBy>SCUTA</cp:lastModifiedBy>
  <cp:revision>120</cp:revision>
  <dcterms:created xsi:type="dcterms:W3CDTF">2023-04-26T22:06:42Z</dcterms:created>
  <dcterms:modified xsi:type="dcterms:W3CDTF">2024-06-17T15:28:19Z</dcterms:modified>
</cp:coreProperties>
</file>